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4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0" y="5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DCBD2-3379-47B0-BCBE-6A504F413049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4AFA1-DE71-443F-8E0B-5675FFC1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7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AFA1-DE71-443F-8E0B-5675FFC122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76176" y="856383"/>
            <a:ext cx="2551747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0064" y="8565049"/>
            <a:ext cx="16003971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667404" y="637417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667404" y="650506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567930" y="647364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4248477" y="690819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3128091" y="745267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3128091" y="724325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3128091" y="775633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4248477" y="796575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5745814" y="892907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5578280" y="891860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5316506" y="788198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65793" y="627993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2965793" y="641082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2934381" y="6279937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2866320" y="6379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2866320" y="6347998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2536487" y="708619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2536487" y="72170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2505074" y="708619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437013" y="718566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2437013" y="715425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1772112" y="681395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1772112" y="694483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1740700" y="681395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1672639" y="6913426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1672639" y="688201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772112" y="715949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1772112" y="729037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1740700" y="715949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11672639" y="725896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11672639" y="722755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10887323" y="5955339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11400396" y="5557446"/>
            <a:ext cx="167531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11327100" y="595533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10499900" y="3620332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10458013" y="4101993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10405658" y="3253851"/>
            <a:ext cx="167535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2059" y="299124"/>
            <a:ext cx="16359981" cy="3588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5621" y="2887735"/>
            <a:ext cx="17352856" cy="681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studio.cloud/learn/cheat-sheet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-statistics.co/Top50-Ggplot2-Visualizations-MasterList-R-Code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ggplot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3.png"/><Relationship Id="rId5" Type="http://schemas.openxmlformats.org/officeDocument/2006/relationships/image" Target="../media/image67.png"/><Relationship Id="rId10" Type="http://schemas.openxmlformats.org/officeDocument/2006/relationships/image" Target="../media/image8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hn54NW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xqHhAs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0510" y="4353659"/>
            <a:ext cx="17745075" cy="2015489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850" y="2320752"/>
            <a:ext cx="1951989" cy="2287270"/>
          </a:xfrm>
          <a:custGeom>
            <a:avLst/>
            <a:gdLst/>
            <a:ahLst/>
            <a:cxnLst/>
            <a:rect l="l" t="t" r="r" b="b"/>
            <a:pathLst>
              <a:path w="1951990" h="2287270">
                <a:moveTo>
                  <a:pt x="159550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946632"/>
                </a:lnTo>
                <a:lnTo>
                  <a:pt x="3253" y="994984"/>
                </a:lnTo>
                <a:lnTo>
                  <a:pt x="12729" y="1041359"/>
                </a:lnTo>
                <a:lnTo>
                  <a:pt x="28003" y="1085333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1401789" y="1302970"/>
                </a:lnTo>
                <a:lnTo>
                  <a:pt x="1506826" y="2287234"/>
                </a:lnTo>
                <a:lnTo>
                  <a:pt x="1611535" y="1301334"/>
                </a:lnTo>
                <a:lnTo>
                  <a:pt x="1657977" y="1296214"/>
                </a:lnTo>
                <a:lnTo>
                  <a:pt x="1702440" y="1285380"/>
                </a:lnTo>
                <a:lnTo>
                  <a:pt x="1744529" y="1269212"/>
                </a:lnTo>
                <a:lnTo>
                  <a:pt x="1783854" y="1248093"/>
                </a:lnTo>
                <a:lnTo>
                  <a:pt x="1820022" y="1222403"/>
                </a:lnTo>
                <a:lnTo>
                  <a:pt x="1852640" y="1192524"/>
                </a:lnTo>
                <a:lnTo>
                  <a:pt x="1881316" y="1158837"/>
                </a:lnTo>
                <a:lnTo>
                  <a:pt x="1905658" y="1121724"/>
                </a:lnTo>
                <a:lnTo>
                  <a:pt x="1925273" y="1081565"/>
                </a:lnTo>
                <a:lnTo>
                  <a:pt x="1939770" y="1038743"/>
                </a:lnTo>
                <a:lnTo>
                  <a:pt x="1948756" y="993638"/>
                </a:lnTo>
                <a:lnTo>
                  <a:pt x="1951838" y="946632"/>
                </a:lnTo>
                <a:lnTo>
                  <a:pt x="1951838" y="356336"/>
                </a:lnTo>
                <a:lnTo>
                  <a:pt x="1948585" y="307985"/>
                </a:lnTo>
                <a:lnTo>
                  <a:pt x="1939109" y="261610"/>
                </a:lnTo>
                <a:lnTo>
                  <a:pt x="1923835" y="217636"/>
                </a:lnTo>
                <a:lnTo>
                  <a:pt x="1903187" y="176489"/>
                </a:lnTo>
                <a:lnTo>
                  <a:pt x="1877589" y="138592"/>
                </a:lnTo>
                <a:lnTo>
                  <a:pt x="1847467" y="104370"/>
                </a:lnTo>
                <a:lnTo>
                  <a:pt x="1813246" y="74248"/>
                </a:lnTo>
                <a:lnTo>
                  <a:pt x="1775349" y="48651"/>
                </a:lnTo>
                <a:lnTo>
                  <a:pt x="1734201" y="28003"/>
                </a:lnTo>
                <a:lnTo>
                  <a:pt x="1690227" y="12729"/>
                </a:lnTo>
                <a:lnTo>
                  <a:pt x="1643852" y="3253"/>
                </a:lnTo>
                <a:lnTo>
                  <a:pt x="159550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6309" y="2317952"/>
            <a:ext cx="5733415" cy="2411095"/>
          </a:xfrm>
          <a:custGeom>
            <a:avLst/>
            <a:gdLst/>
            <a:ahLst/>
            <a:cxnLst/>
            <a:rect l="l" t="t" r="r" b="b"/>
            <a:pathLst>
              <a:path w="5733415" h="2411095">
                <a:moveTo>
                  <a:pt x="659338" y="1302970"/>
                </a:moveTo>
                <a:lnTo>
                  <a:pt x="449920" y="1302970"/>
                </a:lnTo>
                <a:lnTo>
                  <a:pt x="554629" y="2410921"/>
                </a:lnTo>
                <a:lnTo>
                  <a:pt x="659338" y="1302970"/>
                </a:lnTo>
                <a:close/>
              </a:path>
              <a:path w="5733415" h="2411095">
                <a:moveTo>
                  <a:pt x="5376477" y="0"/>
                </a:moveTo>
                <a:lnTo>
                  <a:pt x="356336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6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6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6" y="1302970"/>
                </a:lnTo>
                <a:lnTo>
                  <a:pt x="5376477" y="1302970"/>
                </a:lnTo>
                <a:lnTo>
                  <a:pt x="5424827" y="1299717"/>
                </a:lnTo>
                <a:lnTo>
                  <a:pt x="5471202" y="1290241"/>
                </a:lnTo>
                <a:lnTo>
                  <a:pt x="5515175" y="1274967"/>
                </a:lnTo>
                <a:lnTo>
                  <a:pt x="5556322" y="1254319"/>
                </a:lnTo>
                <a:lnTo>
                  <a:pt x="5594219" y="1228721"/>
                </a:lnTo>
                <a:lnTo>
                  <a:pt x="5628440" y="1198600"/>
                </a:lnTo>
                <a:lnTo>
                  <a:pt x="5658562" y="1164378"/>
                </a:lnTo>
                <a:lnTo>
                  <a:pt x="5684159" y="1126481"/>
                </a:lnTo>
                <a:lnTo>
                  <a:pt x="5704808" y="1085334"/>
                </a:lnTo>
                <a:lnTo>
                  <a:pt x="5720082" y="1041360"/>
                </a:lnTo>
                <a:lnTo>
                  <a:pt x="5729558" y="994985"/>
                </a:lnTo>
                <a:lnTo>
                  <a:pt x="5732811" y="946634"/>
                </a:lnTo>
                <a:lnTo>
                  <a:pt x="5732811" y="356337"/>
                </a:lnTo>
                <a:lnTo>
                  <a:pt x="5729558" y="307985"/>
                </a:lnTo>
                <a:lnTo>
                  <a:pt x="5720082" y="261610"/>
                </a:lnTo>
                <a:lnTo>
                  <a:pt x="5704808" y="217637"/>
                </a:lnTo>
                <a:lnTo>
                  <a:pt x="5684159" y="176489"/>
                </a:lnTo>
                <a:lnTo>
                  <a:pt x="5658562" y="138592"/>
                </a:lnTo>
                <a:lnTo>
                  <a:pt x="5628440" y="104370"/>
                </a:lnTo>
                <a:lnTo>
                  <a:pt x="5594219" y="74248"/>
                </a:lnTo>
                <a:lnTo>
                  <a:pt x="5556322" y="48651"/>
                </a:lnTo>
                <a:lnTo>
                  <a:pt x="5515175" y="28003"/>
                </a:lnTo>
                <a:lnTo>
                  <a:pt x="5471202" y="12729"/>
                </a:lnTo>
                <a:lnTo>
                  <a:pt x="5424827" y="3253"/>
                </a:lnTo>
                <a:lnTo>
                  <a:pt x="5376477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17476" y="2552666"/>
            <a:ext cx="69805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8550" algn="l"/>
              </a:tabLst>
            </a:pP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data	</a:t>
            </a:r>
            <a:r>
              <a:rPr sz="7425" b="1" spc="104" baseline="1122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7425" b="1" spc="44" baseline="1122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7425" b="1" spc="67" baseline="1122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7425" b="1" spc="-839" baseline="11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425" b="1" spc="120" baseline="1122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7425" baseline="1122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031" y="6462974"/>
            <a:ext cx="2971800" cy="2159635"/>
          </a:xfrm>
          <a:custGeom>
            <a:avLst/>
            <a:gdLst/>
            <a:ahLst/>
            <a:cxnLst/>
            <a:rect l="l" t="t" r="r" b="b"/>
            <a:pathLst>
              <a:path w="2971800" h="2159634">
                <a:moveTo>
                  <a:pt x="2559146" y="0"/>
                </a:moveTo>
                <a:lnTo>
                  <a:pt x="2454437" y="856322"/>
                </a:lnTo>
                <a:lnTo>
                  <a:pt x="356336" y="856322"/>
                </a:lnTo>
                <a:lnTo>
                  <a:pt x="307985" y="859575"/>
                </a:lnTo>
                <a:lnTo>
                  <a:pt x="261610" y="869051"/>
                </a:lnTo>
                <a:lnTo>
                  <a:pt x="217636" y="884326"/>
                </a:lnTo>
                <a:lnTo>
                  <a:pt x="176489" y="904974"/>
                </a:lnTo>
                <a:lnTo>
                  <a:pt x="138592" y="930571"/>
                </a:lnTo>
                <a:lnTo>
                  <a:pt x="104370" y="960693"/>
                </a:lnTo>
                <a:lnTo>
                  <a:pt x="74248" y="994914"/>
                </a:lnTo>
                <a:lnTo>
                  <a:pt x="48651" y="1032811"/>
                </a:lnTo>
                <a:lnTo>
                  <a:pt x="28003" y="1073959"/>
                </a:lnTo>
                <a:lnTo>
                  <a:pt x="12729" y="1117932"/>
                </a:lnTo>
                <a:lnTo>
                  <a:pt x="3253" y="1164307"/>
                </a:lnTo>
                <a:lnTo>
                  <a:pt x="0" y="1212659"/>
                </a:lnTo>
                <a:lnTo>
                  <a:pt x="0" y="1802955"/>
                </a:lnTo>
                <a:lnTo>
                  <a:pt x="3253" y="1851307"/>
                </a:lnTo>
                <a:lnTo>
                  <a:pt x="12729" y="1897682"/>
                </a:lnTo>
                <a:lnTo>
                  <a:pt x="28003" y="1941655"/>
                </a:lnTo>
                <a:lnTo>
                  <a:pt x="48651" y="1982803"/>
                </a:lnTo>
                <a:lnTo>
                  <a:pt x="74248" y="2020700"/>
                </a:lnTo>
                <a:lnTo>
                  <a:pt x="104370" y="2054922"/>
                </a:lnTo>
                <a:lnTo>
                  <a:pt x="138592" y="2085044"/>
                </a:lnTo>
                <a:lnTo>
                  <a:pt x="176489" y="2110641"/>
                </a:lnTo>
                <a:lnTo>
                  <a:pt x="217636" y="2131289"/>
                </a:lnTo>
                <a:lnTo>
                  <a:pt x="261610" y="2146564"/>
                </a:lnTo>
                <a:lnTo>
                  <a:pt x="307985" y="2156040"/>
                </a:lnTo>
                <a:lnTo>
                  <a:pt x="356336" y="2159293"/>
                </a:lnTo>
                <a:lnTo>
                  <a:pt x="2615427" y="2159293"/>
                </a:lnTo>
                <a:lnTo>
                  <a:pt x="2663780" y="2156040"/>
                </a:lnTo>
                <a:lnTo>
                  <a:pt x="2710156" y="2146564"/>
                </a:lnTo>
                <a:lnTo>
                  <a:pt x="2754131" y="2131289"/>
                </a:lnTo>
                <a:lnTo>
                  <a:pt x="2795279" y="2110641"/>
                </a:lnTo>
                <a:lnTo>
                  <a:pt x="2833177" y="2085044"/>
                </a:lnTo>
                <a:lnTo>
                  <a:pt x="2867399" y="2054922"/>
                </a:lnTo>
                <a:lnTo>
                  <a:pt x="2897522" y="2020700"/>
                </a:lnTo>
                <a:lnTo>
                  <a:pt x="2923119" y="1982803"/>
                </a:lnTo>
                <a:lnTo>
                  <a:pt x="2943768" y="1941655"/>
                </a:lnTo>
                <a:lnTo>
                  <a:pt x="2959043" y="1897682"/>
                </a:lnTo>
                <a:lnTo>
                  <a:pt x="2968519" y="1851307"/>
                </a:lnTo>
                <a:lnTo>
                  <a:pt x="2971772" y="1802955"/>
                </a:lnTo>
                <a:lnTo>
                  <a:pt x="2971772" y="1212659"/>
                </a:lnTo>
                <a:lnTo>
                  <a:pt x="2968522" y="1164459"/>
                </a:lnTo>
                <a:lnTo>
                  <a:pt x="2959055" y="1118286"/>
                </a:lnTo>
                <a:lnTo>
                  <a:pt x="2943799" y="1074546"/>
                </a:lnTo>
                <a:lnTo>
                  <a:pt x="2923179" y="1033648"/>
                </a:lnTo>
                <a:lnTo>
                  <a:pt x="2897624" y="996001"/>
                </a:lnTo>
                <a:lnTo>
                  <a:pt x="2867558" y="962012"/>
                </a:lnTo>
                <a:lnTo>
                  <a:pt x="2833409" y="932090"/>
                </a:lnTo>
                <a:lnTo>
                  <a:pt x="2795604" y="906642"/>
                </a:lnTo>
                <a:lnTo>
                  <a:pt x="2754569" y="886078"/>
                </a:lnTo>
                <a:lnTo>
                  <a:pt x="2710730" y="870804"/>
                </a:lnTo>
                <a:lnTo>
                  <a:pt x="2664514" y="861230"/>
                </a:lnTo>
                <a:lnTo>
                  <a:pt x="255914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39907" y="7547278"/>
            <a:ext cx="13462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aes()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6925" y="6579790"/>
            <a:ext cx="5101590" cy="2042795"/>
          </a:xfrm>
          <a:custGeom>
            <a:avLst/>
            <a:gdLst/>
            <a:ahLst/>
            <a:cxnLst/>
            <a:rect l="l" t="t" r="r" b="b"/>
            <a:pathLst>
              <a:path w="5101590" h="2042795">
                <a:moveTo>
                  <a:pt x="4744947" y="739506"/>
                </a:moveTo>
                <a:lnTo>
                  <a:pt x="356337" y="739506"/>
                </a:lnTo>
                <a:lnTo>
                  <a:pt x="307986" y="742759"/>
                </a:lnTo>
                <a:lnTo>
                  <a:pt x="261611" y="752235"/>
                </a:lnTo>
                <a:lnTo>
                  <a:pt x="217637" y="767509"/>
                </a:lnTo>
                <a:lnTo>
                  <a:pt x="176489" y="788157"/>
                </a:lnTo>
                <a:lnTo>
                  <a:pt x="138592" y="813755"/>
                </a:lnTo>
                <a:lnTo>
                  <a:pt x="104371" y="843876"/>
                </a:lnTo>
                <a:lnTo>
                  <a:pt x="74249" y="878098"/>
                </a:lnTo>
                <a:lnTo>
                  <a:pt x="48651" y="915995"/>
                </a:lnTo>
                <a:lnTo>
                  <a:pt x="28003" y="957142"/>
                </a:lnTo>
                <a:lnTo>
                  <a:pt x="12729" y="1001116"/>
                </a:lnTo>
                <a:lnTo>
                  <a:pt x="3253" y="1047491"/>
                </a:lnTo>
                <a:lnTo>
                  <a:pt x="0" y="1095843"/>
                </a:lnTo>
                <a:lnTo>
                  <a:pt x="0" y="1686139"/>
                </a:lnTo>
                <a:lnTo>
                  <a:pt x="3253" y="1734490"/>
                </a:lnTo>
                <a:lnTo>
                  <a:pt x="12729" y="1780865"/>
                </a:lnTo>
                <a:lnTo>
                  <a:pt x="28003" y="1824839"/>
                </a:lnTo>
                <a:lnTo>
                  <a:pt x="48651" y="1865987"/>
                </a:lnTo>
                <a:lnTo>
                  <a:pt x="74249" y="1903884"/>
                </a:lnTo>
                <a:lnTo>
                  <a:pt x="104371" y="1938105"/>
                </a:lnTo>
                <a:lnTo>
                  <a:pt x="138592" y="1968227"/>
                </a:lnTo>
                <a:lnTo>
                  <a:pt x="176489" y="1993825"/>
                </a:lnTo>
                <a:lnTo>
                  <a:pt x="217637" y="2014473"/>
                </a:lnTo>
                <a:lnTo>
                  <a:pt x="261611" y="2029747"/>
                </a:lnTo>
                <a:lnTo>
                  <a:pt x="307986" y="2039224"/>
                </a:lnTo>
                <a:lnTo>
                  <a:pt x="356337" y="2042477"/>
                </a:lnTo>
                <a:lnTo>
                  <a:pt x="4744947" y="2042477"/>
                </a:lnTo>
                <a:lnTo>
                  <a:pt x="4793299" y="2039224"/>
                </a:lnTo>
                <a:lnTo>
                  <a:pt x="4839674" y="2029747"/>
                </a:lnTo>
                <a:lnTo>
                  <a:pt x="4883647" y="2014473"/>
                </a:lnTo>
                <a:lnTo>
                  <a:pt x="4924795" y="1993825"/>
                </a:lnTo>
                <a:lnTo>
                  <a:pt x="4962692" y="1968227"/>
                </a:lnTo>
                <a:lnTo>
                  <a:pt x="4996913" y="1938105"/>
                </a:lnTo>
                <a:lnTo>
                  <a:pt x="5027035" y="1903884"/>
                </a:lnTo>
                <a:lnTo>
                  <a:pt x="5052632" y="1865987"/>
                </a:lnTo>
                <a:lnTo>
                  <a:pt x="5073280" y="1824839"/>
                </a:lnTo>
                <a:lnTo>
                  <a:pt x="5088555" y="1780865"/>
                </a:lnTo>
                <a:lnTo>
                  <a:pt x="5098031" y="1734490"/>
                </a:lnTo>
                <a:lnTo>
                  <a:pt x="5101284" y="1686139"/>
                </a:lnTo>
                <a:lnTo>
                  <a:pt x="5101284" y="1095843"/>
                </a:lnTo>
                <a:lnTo>
                  <a:pt x="5098031" y="1047491"/>
                </a:lnTo>
                <a:lnTo>
                  <a:pt x="5088555" y="1001116"/>
                </a:lnTo>
                <a:lnTo>
                  <a:pt x="5073280" y="957142"/>
                </a:lnTo>
                <a:lnTo>
                  <a:pt x="5052632" y="915995"/>
                </a:lnTo>
                <a:lnTo>
                  <a:pt x="5027035" y="878098"/>
                </a:lnTo>
                <a:lnTo>
                  <a:pt x="4996913" y="843876"/>
                </a:lnTo>
                <a:lnTo>
                  <a:pt x="4962692" y="813755"/>
                </a:lnTo>
                <a:lnTo>
                  <a:pt x="4924795" y="788157"/>
                </a:lnTo>
                <a:lnTo>
                  <a:pt x="4883647" y="767509"/>
                </a:lnTo>
                <a:lnTo>
                  <a:pt x="4839674" y="752235"/>
                </a:lnTo>
                <a:lnTo>
                  <a:pt x="4793299" y="742759"/>
                </a:lnTo>
                <a:lnTo>
                  <a:pt x="4744947" y="739506"/>
                </a:lnTo>
                <a:close/>
              </a:path>
              <a:path w="5101590" h="2042795">
                <a:moveTo>
                  <a:pt x="2453132" y="0"/>
                </a:moveTo>
                <a:lnTo>
                  <a:pt x="2348423" y="739506"/>
                </a:lnTo>
                <a:lnTo>
                  <a:pt x="2557513" y="739506"/>
                </a:lnTo>
                <a:lnTo>
                  <a:pt x="2453132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84079" y="7547278"/>
            <a:ext cx="33839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63144" y="6408656"/>
            <a:ext cx="3376929" cy="2213610"/>
          </a:xfrm>
          <a:custGeom>
            <a:avLst/>
            <a:gdLst/>
            <a:ahLst/>
            <a:cxnLst/>
            <a:rect l="l" t="t" r="r" b="b"/>
            <a:pathLst>
              <a:path w="3376930" h="2213609">
                <a:moveTo>
                  <a:pt x="3020190" y="910640"/>
                </a:moveTo>
                <a:lnTo>
                  <a:pt x="356334" y="910640"/>
                </a:lnTo>
                <a:lnTo>
                  <a:pt x="307983" y="913893"/>
                </a:lnTo>
                <a:lnTo>
                  <a:pt x="261609" y="923369"/>
                </a:lnTo>
                <a:lnTo>
                  <a:pt x="217636" y="938643"/>
                </a:lnTo>
                <a:lnTo>
                  <a:pt x="176489" y="959291"/>
                </a:lnTo>
                <a:lnTo>
                  <a:pt x="138592" y="984889"/>
                </a:lnTo>
                <a:lnTo>
                  <a:pt x="104371" y="1015010"/>
                </a:lnTo>
                <a:lnTo>
                  <a:pt x="74249" y="1049232"/>
                </a:lnTo>
                <a:lnTo>
                  <a:pt x="48651" y="1087129"/>
                </a:lnTo>
                <a:lnTo>
                  <a:pt x="28003" y="1128277"/>
                </a:lnTo>
                <a:lnTo>
                  <a:pt x="12729" y="1172250"/>
                </a:lnTo>
                <a:lnTo>
                  <a:pt x="3253" y="1218625"/>
                </a:lnTo>
                <a:lnTo>
                  <a:pt x="0" y="1266977"/>
                </a:lnTo>
                <a:lnTo>
                  <a:pt x="0" y="1857273"/>
                </a:lnTo>
                <a:lnTo>
                  <a:pt x="3253" y="1905624"/>
                </a:lnTo>
                <a:lnTo>
                  <a:pt x="12729" y="1951999"/>
                </a:lnTo>
                <a:lnTo>
                  <a:pt x="28003" y="1995973"/>
                </a:lnTo>
                <a:lnTo>
                  <a:pt x="48651" y="2037121"/>
                </a:lnTo>
                <a:lnTo>
                  <a:pt x="74249" y="2075018"/>
                </a:lnTo>
                <a:lnTo>
                  <a:pt x="104371" y="2109239"/>
                </a:lnTo>
                <a:lnTo>
                  <a:pt x="138592" y="2139361"/>
                </a:lnTo>
                <a:lnTo>
                  <a:pt x="176489" y="2164959"/>
                </a:lnTo>
                <a:lnTo>
                  <a:pt x="217636" y="2185607"/>
                </a:lnTo>
                <a:lnTo>
                  <a:pt x="261609" y="2200881"/>
                </a:lnTo>
                <a:lnTo>
                  <a:pt x="307983" y="2210358"/>
                </a:lnTo>
                <a:lnTo>
                  <a:pt x="356334" y="2213611"/>
                </a:lnTo>
                <a:lnTo>
                  <a:pt x="3020190" y="2213611"/>
                </a:lnTo>
                <a:lnTo>
                  <a:pt x="3068543" y="2210358"/>
                </a:lnTo>
                <a:lnTo>
                  <a:pt x="3114920" y="2200881"/>
                </a:lnTo>
                <a:lnTo>
                  <a:pt x="3158894" y="2185607"/>
                </a:lnTo>
                <a:lnTo>
                  <a:pt x="3200043" y="2164959"/>
                </a:lnTo>
                <a:lnTo>
                  <a:pt x="3237941" y="2139361"/>
                </a:lnTo>
                <a:lnTo>
                  <a:pt x="3272163" y="2109239"/>
                </a:lnTo>
                <a:lnTo>
                  <a:pt x="3302285" y="2075018"/>
                </a:lnTo>
                <a:lnTo>
                  <a:pt x="3327883" y="2037121"/>
                </a:lnTo>
                <a:lnTo>
                  <a:pt x="3348532" y="1995973"/>
                </a:lnTo>
                <a:lnTo>
                  <a:pt x="3363806" y="1951999"/>
                </a:lnTo>
                <a:lnTo>
                  <a:pt x="3373282" y="1905624"/>
                </a:lnTo>
                <a:lnTo>
                  <a:pt x="3376535" y="1857273"/>
                </a:lnTo>
                <a:lnTo>
                  <a:pt x="3376535" y="1266977"/>
                </a:lnTo>
                <a:lnTo>
                  <a:pt x="3373282" y="1218625"/>
                </a:lnTo>
                <a:lnTo>
                  <a:pt x="3363806" y="1172250"/>
                </a:lnTo>
                <a:lnTo>
                  <a:pt x="3348532" y="1128277"/>
                </a:lnTo>
                <a:lnTo>
                  <a:pt x="3327883" y="1087129"/>
                </a:lnTo>
                <a:lnTo>
                  <a:pt x="3302285" y="1049232"/>
                </a:lnTo>
                <a:lnTo>
                  <a:pt x="3272163" y="1015010"/>
                </a:lnTo>
                <a:lnTo>
                  <a:pt x="3237941" y="984889"/>
                </a:lnTo>
                <a:lnTo>
                  <a:pt x="3200043" y="959291"/>
                </a:lnTo>
                <a:lnTo>
                  <a:pt x="3158894" y="938643"/>
                </a:lnTo>
                <a:lnTo>
                  <a:pt x="3114920" y="923369"/>
                </a:lnTo>
                <a:lnTo>
                  <a:pt x="3068543" y="913893"/>
                </a:lnTo>
                <a:lnTo>
                  <a:pt x="3020190" y="910640"/>
                </a:lnTo>
                <a:close/>
              </a:path>
              <a:path w="3376930" h="2213609">
                <a:moveTo>
                  <a:pt x="2485851" y="0"/>
                </a:moveTo>
                <a:lnTo>
                  <a:pt x="2381142" y="910640"/>
                </a:lnTo>
                <a:lnTo>
                  <a:pt x="2590235" y="910640"/>
                </a:lnTo>
                <a:lnTo>
                  <a:pt x="2485851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30924" y="7547278"/>
            <a:ext cx="26416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95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08020" y="6546086"/>
            <a:ext cx="3897629" cy="2076450"/>
          </a:xfrm>
          <a:custGeom>
            <a:avLst/>
            <a:gdLst/>
            <a:ahLst/>
            <a:cxnLst/>
            <a:rect l="l" t="t" r="r" b="b"/>
            <a:pathLst>
              <a:path w="3897630" h="2076450">
                <a:moveTo>
                  <a:pt x="3540792" y="773209"/>
                </a:moveTo>
                <a:lnTo>
                  <a:pt x="356334" y="773209"/>
                </a:lnTo>
                <a:lnTo>
                  <a:pt x="307983" y="776463"/>
                </a:lnTo>
                <a:lnTo>
                  <a:pt x="261609" y="785939"/>
                </a:lnTo>
                <a:lnTo>
                  <a:pt x="217636" y="801213"/>
                </a:lnTo>
                <a:lnTo>
                  <a:pt x="176489" y="821861"/>
                </a:lnTo>
                <a:lnTo>
                  <a:pt x="138592" y="847458"/>
                </a:lnTo>
                <a:lnTo>
                  <a:pt x="104371" y="877580"/>
                </a:lnTo>
                <a:lnTo>
                  <a:pt x="74249" y="911802"/>
                </a:lnTo>
                <a:lnTo>
                  <a:pt x="48651" y="949699"/>
                </a:lnTo>
                <a:lnTo>
                  <a:pt x="28003" y="990846"/>
                </a:lnTo>
                <a:lnTo>
                  <a:pt x="12729" y="1034820"/>
                </a:lnTo>
                <a:lnTo>
                  <a:pt x="3253" y="1081195"/>
                </a:lnTo>
                <a:lnTo>
                  <a:pt x="0" y="1129546"/>
                </a:lnTo>
                <a:lnTo>
                  <a:pt x="0" y="1719842"/>
                </a:lnTo>
                <a:lnTo>
                  <a:pt x="3253" y="1768194"/>
                </a:lnTo>
                <a:lnTo>
                  <a:pt x="12729" y="1814569"/>
                </a:lnTo>
                <a:lnTo>
                  <a:pt x="28003" y="1858543"/>
                </a:lnTo>
                <a:lnTo>
                  <a:pt x="48651" y="1899690"/>
                </a:lnTo>
                <a:lnTo>
                  <a:pt x="74249" y="1937587"/>
                </a:lnTo>
                <a:lnTo>
                  <a:pt x="104371" y="1971809"/>
                </a:lnTo>
                <a:lnTo>
                  <a:pt x="138592" y="2001931"/>
                </a:lnTo>
                <a:lnTo>
                  <a:pt x="176489" y="2027528"/>
                </a:lnTo>
                <a:lnTo>
                  <a:pt x="217636" y="2048177"/>
                </a:lnTo>
                <a:lnTo>
                  <a:pt x="261609" y="2063451"/>
                </a:lnTo>
                <a:lnTo>
                  <a:pt x="307983" y="2072927"/>
                </a:lnTo>
                <a:lnTo>
                  <a:pt x="356334" y="2076180"/>
                </a:lnTo>
                <a:lnTo>
                  <a:pt x="3540792" y="2076180"/>
                </a:lnTo>
                <a:lnTo>
                  <a:pt x="3589145" y="2072927"/>
                </a:lnTo>
                <a:lnTo>
                  <a:pt x="3635521" y="2063451"/>
                </a:lnTo>
                <a:lnTo>
                  <a:pt x="3679495" y="2048177"/>
                </a:lnTo>
                <a:lnTo>
                  <a:pt x="3720642" y="2027528"/>
                </a:lnTo>
                <a:lnTo>
                  <a:pt x="3758539" y="2001931"/>
                </a:lnTo>
                <a:lnTo>
                  <a:pt x="3792760" y="1971809"/>
                </a:lnTo>
                <a:lnTo>
                  <a:pt x="3822881" y="1937587"/>
                </a:lnTo>
                <a:lnTo>
                  <a:pt x="3848477" y="1899690"/>
                </a:lnTo>
                <a:lnTo>
                  <a:pt x="3869125" y="1858543"/>
                </a:lnTo>
                <a:lnTo>
                  <a:pt x="3884398" y="1814569"/>
                </a:lnTo>
                <a:lnTo>
                  <a:pt x="3893874" y="1768194"/>
                </a:lnTo>
                <a:lnTo>
                  <a:pt x="3897127" y="1719842"/>
                </a:lnTo>
                <a:lnTo>
                  <a:pt x="3897127" y="1129546"/>
                </a:lnTo>
                <a:lnTo>
                  <a:pt x="3893874" y="1081195"/>
                </a:lnTo>
                <a:lnTo>
                  <a:pt x="3884398" y="1034820"/>
                </a:lnTo>
                <a:lnTo>
                  <a:pt x="3869125" y="990846"/>
                </a:lnTo>
                <a:lnTo>
                  <a:pt x="3848477" y="949699"/>
                </a:lnTo>
                <a:lnTo>
                  <a:pt x="3822881" y="911802"/>
                </a:lnTo>
                <a:lnTo>
                  <a:pt x="3792760" y="877580"/>
                </a:lnTo>
                <a:lnTo>
                  <a:pt x="3758539" y="847458"/>
                </a:lnTo>
                <a:lnTo>
                  <a:pt x="3720642" y="821861"/>
                </a:lnTo>
                <a:lnTo>
                  <a:pt x="3679495" y="801213"/>
                </a:lnTo>
                <a:lnTo>
                  <a:pt x="3635521" y="785939"/>
                </a:lnTo>
                <a:lnTo>
                  <a:pt x="3589145" y="776463"/>
                </a:lnTo>
                <a:lnTo>
                  <a:pt x="3540792" y="773209"/>
                </a:lnTo>
                <a:close/>
              </a:path>
              <a:path w="3897630" h="2076450">
                <a:moveTo>
                  <a:pt x="2838594" y="0"/>
                </a:moveTo>
                <a:lnTo>
                  <a:pt x="2733550" y="773209"/>
                </a:lnTo>
                <a:lnTo>
                  <a:pt x="2943303" y="773209"/>
                </a:lnTo>
                <a:lnTo>
                  <a:pt x="283859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431856" y="7547278"/>
            <a:ext cx="26504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5455647"/>
            <a:ext cx="18124805" cy="1415415"/>
          </a:xfrm>
          <a:custGeom>
            <a:avLst/>
            <a:gdLst/>
            <a:ahLst/>
            <a:cxnLst/>
            <a:rect l="l" t="t" r="r" b="b"/>
            <a:pathLst>
              <a:path w="18124805" h="1415415">
                <a:moveTo>
                  <a:pt x="0" y="1415377"/>
                </a:moveTo>
                <a:lnTo>
                  <a:pt x="18124350" y="1415377"/>
                </a:lnTo>
                <a:lnTo>
                  <a:pt x="18124350" y="0"/>
                </a:lnTo>
                <a:lnTo>
                  <a:pt x="0" y="0"/>
                </a:lnTo>
                <a:lnTo>
                  <a:pt x="0" y="1415377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3210" y="4607189"/>
            <a:ext cx="75406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935"/>
              </a:lnSpc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spc="-4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7" name="object 7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51" y="0"/>
                </a:lnTo>
                <a:lnTo>
                  <a:pt x="18124351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70510" y="2940089"/>
            <a:ext cx="17745075" cy="3429000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5190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2889964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85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3461" y="4301304"/>
            <a:ext cx="87414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155" dirty="0">
                <a:solidFill>
                  <a:srgbClr val="F3F3F3"/>
                </a:solidFill>
                <a:latin typeface="Calibri"/>
                <a:cs typeface="Calibri"/>
              </a:rPr>
              <a:t>Mappings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13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4190" y="2605021"/>
            <a:ext cx="15225394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greatest </a:t>
            </a:r>
            <a:r>
              <a:rPr sz="8250" spc="10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825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8250" spc="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250" spc="85" dirty="0">
                <a:solidFill>
                  <a:srgbClr val="FFFFFF"/>
                </a:solidFill>
                <a:latin typeface="Calibri"/>
                <a:cs typeface="Calibri"/>
              </a:rPr>
              <a:t>picture </a:t>
            </a: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forces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8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15" dirty="0">
                <a:solidFill>
                  <a:srgbClr val="FFFFFF"/>
                </a:solidFill>
                <a:latin typeface="Calibri"/>
                <a:cs typeface="Calibri"/>
              </a:rPr>
              <a:t>we 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never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expected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7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FFFFFF"/>
                </a:solidFill>
                <a:latin typeface="Calibri"/>
                <a:cs typeface="Calibri"/>
              </a:rPr>
              <a:t>see."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81573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0838" y="4724656"/>
            <a:ext cx="4410075" cy="1859280"/>
          </a:xfrm>
          <a:custGeom>
            <a:avLst/>
            <a:gdLst/>
            <a:ahLst/>
            <a:cxnLst/>
            <a:rect l="l" t="t" r="r" b="b"/>
            <a:pathLst>
              <a:path w="4410075" h="1859279">
                <a:moveTo>
                  <a:pt x="3763740" y="272280"/>
                </a:moveTo>
                <a:lnTo>
                  <a:pt x="3816432" y="295259"/>
                </a:lnTo>
                <a:lnTo>
                  <a:pt x="3866882" y="318802"/>
                </a:lnTo>
                <a:lnTo>
                  <a:pt x="3915090" y="342883"/>
                </a:lnTo>
                <a:lnTo>
                  <a:pt x="3961055" y="367478"/>
                </a:lnTo>
                <a:lnTo>
                  <a:pt x="4004778" y="392562"/>
                </a:lnTo>
                <a:lnTo>
                  <a:pt x="4046259" y="418112"/>
                </a:lnTo>
                <a:lnTo>
                  <a:pt x="4085497" y="444102"/>
                </a:lnTo>
                <a:lnTo>
                  <a:pt x="4122494" y="470508"/>
                </a:lnTo>
                <a:lnTo>
                  <a:pt x="4157248" y="497306"/>
                </a:lnTo>
                <a:lnTo>
                  <a:pt x="4189760" y="524471"/>
                </a:lnTo>
                <a:lnTo>
                  <a:pt x="4220030" y="551978"/>
                </a:lnTo>
                <a:lnTo>
                  <a:pt x="4248058" y="579804"/>
                </a:lnTo>
                <a:lnTo>
                  <a:pt x="4273843" y="607924"/>
                </a:lnTo>
                <a:lnTo>
                  <a:pt x="4318687" y="664946"/>
                </a:lnTo>
                <a:lnTo>
                  <a:pt x="4354563" y="722849"/>
                </a:lnTo>
                <a:lnTo>
                  <a:pt x="4381469" y="781438"/>
                </a:lnTo>
                <a:lnTo>
                  <a:pt x="4399407" y="840516"/>
                </a:lnTo>
                <a:lnTo>
                  <a:pt x="4408376" y="899887"/>
                </a:lnTo>
                <a:lnTo>
                  <a:pt x="4409497" y="929622"/>
                </a:lnTo>
                <a:lnTo>
                  <a:pt x="4408376" y="959357"/>
                </a:lnTo>
                <a:lnTo>
                  <a:pt x="4399407" y="1018729"/>
                </a:lnTo>
                <a:lnTo>
                  <a:pt x="4381469" y="1077807"/>
                </a:lnTo>
                <a:lnTo>
                  <a:pt x="4354563" y="1136395"/>
                </a:lnTo>
                <a:lnTo>
                  <a:pt x="4318687" y="1194299"/>
                </a:lnTo>
                <a:lnTo>
                  <a:pt x="4273843" y="1251321"/>
                </a:lnTo>
                <a:lnTo>
                  <a:pt x="4248058" y="1279440"/>
                </a:lnTo>
                <a:lnTo>
                  <a:pt x="4220030" y="1307266"/>
                </a:lnTo>
                <a:lnTo>
                  <a:pt x="4189760" y="1334773"/>
                </a:lnTo>
                <a:lnTo>
                  <a:pt x="4157248" y="1361938"/>
                </a:lnTo>
                <a:lnTo>
                  <a:pt x="4122494" y="1388736"/>
                </a:lnTo>
                <a:lnTo>
                  <a:pt x="4085497" y="1415142"/>
                </a:lnTo>
                <a:lnTo>
                  <a:pt x="4046259" y="1441132"/>
                </a:lnTo>
                <a:lnTo>
                  <a:pt x="4004778" y="1466682"/>
                </a:lnTo>
                <a:lnTo>
                  <a:pt x="3961055" y="1491767"/>
                </a:lnTo>
                <a:lnTo>
                  <a:pt x="3915090" y="1516362"/>
                </a:lnTo>
                <a:lnTo>
                  <a:pt x="3866882" y="1540443"/>
                </a:lnTo>
                <a:lnTo>
                  <a:pt x="3816432" y="1563985"/>
                </a:lnTo>
                <a:lnTo>
                  <a:pt x="3763740" y="1586965"/>
                </a:lnTo>
                <a:lnTo>
                  <a:pt x="3722993" y="1603716"/>
                </a:lnTo>
                <a:lnTo>
                  <a:pt x="3681486" y="1619936"/>
                </a:lnTo>
                <a:lnTo>
                  <a:pt x="3639245" y="1635624"/>
                </a:lnTo>
                <a:lnTo>
                  <a:pt x="3596294" y="1650780"/>
                </a:lnTo>
                <a:lnTo>
                  <a:pt x="3552657" y="1665405"/>
                </a:lnTo>
                <a:lnTo>
                  <a:pt x="3508358" y="1679497"/>
                </a:lnTo>
                <a:lnTo>
                  <a:pt x="3463423" y="1693058"/>
                </a:lnTo>
                <a:lnTo>
                  <a:pt x="3417876" y="1706087"/>
                </a:lnTo>
                <a:lnTo>
                  <a:pt x="3371741" y="1718584"/>
                </a:lnTo>
                <a:lnTo>
                  <a:pt x="3325043" y="1730550"/>
                </a:lnTo>
                <a:lnTo>
                  <a:pt x="3277806" y="1741983"/>
                </a:lnTo>
                <a:lnTo>
                  <a:pt x="3230055" y="1752885"/>
                </a:lnTo>
                <a:lnTo>
                  <a:pt x="3181814" y="1763255"/>
                </a:lnTo>
                <a:lnTo>
                  <a:pt x="3133107" y="1773093"/>
                </a:lnTo>
                <a:lnTo>
                  <a:pt x="3083960" y="1782400"/>
                </a:lnTo>
                <a:lnTo>
                  <a:pt x="3034397" y="1791174"/>
                </a:lnTo>
                <a:lnTo>
                  <a:pt x="2984442" y="1799417"/>
                </a:lnTo>
                <a:lnTo>
                  <a:pt x="2934119" y="1807128"/>
                </a:lnTo>
                <a:lnTo>
                  <a:pt x="2883454" y="1814307"/>
                </a:lnTo>
                <a:lnTo>
                  <a:pt x="2832470" y="1820955"/>
                </a:lnTo>
                <a:lnTo>
                  <a:pt x="2781193" y="1827071"/>
                </a:lnTo>
                <a:lnTo>
                  <a:pt x="2729646" y="1832654"/>
                </a:lnTo>
                <a:lnTo>
                  <a:pt x="2677854" y="1837706"/>
                </a:lnTo>
                <a:lnTo>
                  <a:pt x="2625842" y="1842227"/>
                </a:lnTo>
                <a:lnTo>
                  <a:pt x="2573633" y="1846215"/>
                </a:lnTo>
                <a:lnTo>
                  <a:pt x="2521254" y="1849672"/>
                </a:lnTo>
                <a:lnTo>
                  <a:pt x="2468727" y="1852597"/>
                </a:lnTo>
                <a:lnTo>
                  <a:pt x="2416078" y="1854990"/>
                </a:lnTo>
                <a:lnTo>
                  <a:pt x="2363332" y="1856851"/>
                </a:lnTo>
                <a:lnTo>
                  <a:pt x="2310511" y="1858181"/>
                </a:lnTo>
                <a:lnTo>
                  <a:pt x="2257642" y="1858978"/>
                </a:lnTo>
                <a:lnTo>
                  <a:pt x="2204748" y="1859244"/>
                </a:lnTo>
                <a:lnTo>
                  <a:pt x="2151854" y="1858978"/>
                </a:lnTo>
                <a:lnTo>
                  <a:pt x="2098985" y="1858181"/>
                </a:lnTo>
                <a:lnTo>
                  <a:pt x="2046165" y="1856851"/>
                </a:lnTo>
                <a:lnTo>
                  <a:pt x="1993418" y="1854990"/>
                </a:lnTo>
                <a:lnTo>
                  <a:pt x="1940769" y="1852597"/>
                </a:lnTo>
                <a:lnTo>
                  <a:pt x="1888242" y="1849672"/>
                </a:lnTo>
                <a:lnTo>
                  <a:pt x="1835863" y="1846215"/>
                </a:lnTo>
                <a:lnTo>
                  <a:pt x="1783654" y="1842227"/>
                </a:lnTo>
                <a:lnTo>
                  <a:pt x="1731642" y="1837706"/>
                </a:lnTo>
                <a:lnTo>
                  <a:pt x="1679850" y="1832654"/>
                </a:lnTo>
                <a:lnTo>
                  <a:pt x="1628303" y="1827071"/>
                </a:lnTo>
                <a:lnTo>
                  <a:pt x="1577026" y="1820955"/>
                </a:lnTo>
                <a:lnTo>
                  <a:pt x="1526042" y="1814307"/>
                </a:lnTo>
                <a:lnTo>
                  <a:pt x="1475377" y="1807128"/>
                </a:lnTo>
                <a:lnTo>
                  <a:pt x="1425054" y="1799417"/>
                </a:lnTo>
                <a:lnTo>
                  <a:pt x="1375099" y="1791174"/>
                </a:lnTo>
                <a:lnTo>
                  <a:pt x="1325536" y="1782400"/>
                </a:lnTo>
                <a:lnTo>
                  <a:pt x="1276389" y="1773093"/>
                </a:lnTo>
                <a:lnTo>
                  <a:pt x="1227682" y="1763255"/>
                </a:lnTo>
                <a:lnTo>
                  <a:pt x="1179441" y="1752885"/>
                </a:lnTo>
                <a:lnTo>
                  <a:pt x="1131690" y="1741983"/>
                </a:lnTo>
                <a:lnTo>
                  <a:pt x="1084453" y="1730550"/>
                </a:lnTo>
                <a:lnTo>
                  <a:pt x="1037755" y="1718584"/>
                </a:lnTo>
                <a:lnTo>
                  <a:pt x="991620" y="1706087"/>
                </a:lnTo>
                <a:lnTo>
                  <a:pt x="946073" y="1693058"/>
                </a:lnTo>
                <a:lnTo>
                  <a:pt x="901138" y="1679497"/>
                </a:lnTo>
                <a:lnTo>
                  <a:pt x="856839" y="1665405"/>
                </a:lnTo>
                <a:lnTo>
                  <a:pt x="813202" y="1650780"/>
                </a:lnTo>
                <a:lnTo>
                  <a:pt x="770251" y="1635624"/>
                </a:lnTo>
                <a:lnTo>
                  <a:pt x="728009" y="1619936"/>
                </a:lnTo>
                <a:lnTo>
                  <a:pt x="686503" y="1603716"/>
                </a:lnTo>
                <a:lnTo>
                  <a:pt x="645755" y="1586965"/>
                </a:lnTo>
                <a:lnTo>
                  <a:pt x="593063" y="1563985"/>
                </a:lnTo>
                <a:lnTo>
                  <a:pt x="542614" y="1540443"/>
                </a:lnTo>
                <a:lnTo>
                  <a:pt x="494406" y="1516362"/>
                </a:lnTo>
                <a:lnTo>
                  <a:pt x="448441" y="1491767"/>
                </a:lnTo>
                <a:lnTo>
                  <a:pt x="404718" y="1466682"/>
                </a:lnTo>
                <a:lnTo>
                  <a:pt x="363237" y="1441132"/>
                </a:lnTo>
                <a:lnTo>
                  <a:pt x="323999" y="1415142"/>
                </a:lnTo>
                <a:lnTo>
                  <a:pt x="287002" y="1388736"/>
                </a:lnTo>
                <a:lnTo>
                  <a:pt x="252248" y="1361938"/>
                </a:lnTo>
                <a:lnTo>
                  <a:pt x="219736" y="1334773"/>
                </a:lnTo>
                <a:lnTo>
                  <a:pt x="189466" y="1307266"/>
                </a:lnTo>
                <a:lnTo>
                  <a:pt x="161438" y="1279440"/>
                </a:lnTo>
                <a:lnTo>
                  <a:pt x="135653" y="1251321"/>
                </a:lnTo>
                <a:lnTo>
                  <a:pt x="90809" y="1194299"/>
                </a:lnTo>
                <a:lnTo>
                  <a:pt x="54934" y="1136395"/>
                </a:lnTo>
                <a:lnTo>
                  <a:pt x="28027" y="1077807"/>
                </a:lnTo>
                <a:lnTo>
                  <a:pt x="10089" y="1018729"/>
                </a:lnTo>
                <a:lnTo>
                  <a:pt x="1121" y="959357"/>
                </a:lnTo>
                <a:lnTo>
                  <a:pt x="0" y="929622"/>
                </a:lnTo>
                <a:lnTo>
                  <a:pt x="1121" y="899887"/>
                </a:lnTo>
                <a:lnTo>
                  <a:pt x="10089" y="840516"/>
                </a:lnTo>
                <a:lnTo>
                  <a:pt x="28027" y="781438"/>
                </a:lnTo>
                <a:lnTo>
                  <a:pt x="54934" y="722849"/>
                </a:lnTo>
                <a:lnTo>
                  <a:pt x="90809" y="664946"/>
                </a:lnTo>
                <a:lnTo>
                  <a:pt x="135653" y="607924"/>
                </a:lnTo>
                <a:lnTo>
                  <a:pt x="161438" y="579804"/>
                </a:lnTo>
                <a:lnTo>
                  <a:pt x="189466" y="551978"/>
                </a:lnTo>
                <a:lnTo>
                  <a:pt x="219736" y="524471"/>
                </a:lnTo>
                <a:lnTo>
                  <a:pt x="252248" y="497306"/>
                </a:lnTo>
                <a:lnTo>
                  <a:pt x="287002" y="470508"/>
                </a:lnTo>
                <a:lnTo>
                  <a:pt x="323999" y="444102"/>
                </a:lnTo>
                <a:lnTo>
                  <a:pt x="363237" y="418112"/>
                </a:lnTo>
                <a:lnTo>
                  <a:pt x="404718" y="392562"/>
                </a:lnTo>
                <a:lnTo>
                  <a:pt x="448441" y="367478"/>
                </a:lnTo>
                <a:lnTo>
                  <a:pt x="494406" y="342883"/>
                </a:lnTo>
                <a:lnTo>
                  <a:pt x="542614" y="318802"/>
                </a:lnTo>
                <a:lnTo>
                  <a:pt x="593063" y="295259"/>
                </a:lnTo>
                <a:lnTo>
                  <a:pt x="645755" y="272280"/>
                </a:lnTo>
                <a:lnTo>
                  <a:pt x="686503" y="255528"/>
                </a:lnTo>
                <a:lnTo>
                  <a:pt x="728009" y="239308"/>
                </a:lnTo>
                <a:lnTo>
                  <a:pt x="770251" y="223620"/>
                </a:lnTo>
                <a:lnTo>
                  <a:pt x="813202" y="208464"/>
                </a:lnTo>
                <a:lnTo>
                  <a:pt x="856839" y="193840"/>
                </a:lnTo>
                <a:lnTo>
                  <a:pt x="901138" y="179747"/>
                </a:lnTo>
                <a:lnTo>
                  <a:pt x="946073" y="166186"/>
                </a:lnTo>
                <a:lnTo>
                  <a:pt x="991620" y="153157"/>
                </a:lnTo>
                <a:lnTo>
                  <a:pt x="1037755" y="140660"/>
                </a:lnTo>
                <a:lnTo>
                  <a:pt x="1084453" y="128694"/>
                </a:lnTo>
                <a:lnTo>
                  <a:pt x="1131690" y="117261"/>
                </a:lnTo>
                <a:lnTo>
                  <a:pt x="1179441" y="106359"/>
                </a:lnTo>
                <a:lnTo>
                  <a:pt x="1227682" y="95989"/>
                </a:lnTo>
                <a:lnTo>
                  <a:pt x="1276389" y="86151"/>
                </a:lnTo>
                <a:lnTo>
                  <a:pt x="1325536" y="76844"/>
                </a:lnTo>
                <a:lnTo>
                  <a:pt x="1375099" y="68070"/>
                </a:lnTo>
                <a:lnTo>
                  <a:pt x="1425054" y="59827"/>
                </a:lnTo>
                <a:lnTo>
                  <a:pt x="1475377" y="52116"/>
                </a:lnTo>
                <a:lnTo>
                  <a:pt x="1526042" y="44936"/>
                </a:lnTo>
                <a:lnTo>
                  <a:pt x="1577026" y="38289"/>
                </a:lnTo>
                <a:lnTo>
                  <a:pt x="1628303" y="32173"/>
                </a:lnTo>
                <a:lnTo>
                  <a:pt x="1679850" y="26589"/>
                </a:lnTo>
                <a:lnTo>
                  <a:pt x="1731642" y="21537"/>
                </a:lnTo>
                <a:lnTo>
                  <a:pt x="1783654" y="17017"/>
                </a:lnTo>
                <a:lnTo>
                  <a:pt x="1835863" y="13029"/>
                </a:lnTo>
                <a:lnTo>
                  <a:pt x="1888242" y="9572"/>
                </a:lnTo>
                <a:lnTo>
                  <a:pt x="1940769" y="6647"/>
                </a:lnTo>
                <a:lnTo>
                  <a:pt x="1993418" y="4254"/>
                </a:lnTo>
                <a:lnTo>
                  <a:pt x="2046165" y="2393"/>
                </a:lnTo>
                <a:lnTo>
                  <a:pt x="2098985" y="1063"/>
                </a:lnTo>
                <a:lnTo>
                  <a:pt x="2151854" y="265"/>
                </a:lnTo>
                <a:lnTo>
                  <a:pt x="2204748" y="0"/>
                </a:lnTo>
                <a:lnTo>
                  <a:pt x="2257642" y="265"/>
                </a:lnTo>
                <a:lnTo>
                  <a:pt x="2310511" y="1063"/>
                </a:lnTo>
                <a:lnTo>
                  <a:pt x="2363332" y="2393"/>
                </a:lnTo>
                <a:lnTo>
                  <a:pt x="2416078" y="4254"/>
                </a:lnTo>
                <a:lnTo>
                  <a:pt x="2468727" y="6647"/>
                </a:lnTo>
                <a:lnTo>
                  <a:pt x="2521254" y="9572"/>
                </a:lnTo>
                <a:lnTo>
                  <a:pt x="2573633" y="13029"/>
                </a:lnTo>
                <a:lnTo>
                  <a:pt x="2625842" y="17017"/>
                </a:lnTo>
                <a:lnTo>
                  <a:pt x="2677854" y="21537"/>
                </a:lnTo>
                <a:lnTo>
                  <a:pt x="2729646" y="26589"/>
                </a:lnTo>
                <a:lnTo>
                  <a:pt x="2781193" y="32173"/>
                </a:lnTo>
                <a:lnTo>
                  <a:pt x="2832470" y="38289"/>
                </a:lnTo>
                <a:lnTo>
                  <a:pt x="2883454" y="44936"/>
                </a:lnTo>
                <a:lnTo>
                  <a:pt x="2934119" y="52116"/>
                </a:lnTo>
                <a:lnTo>
                  <a:pt x="2984442" y="59827"/>
                </a:lnTo>
                <a:lnTo>
                  <a:pt x="3034397" y="68070"/>
                </a:lnTo>
                <a:lnTo>
                  <a:pt x="3083960" y="76844"/>
                </a:lnTo>
                <a:lnTo>
                  <a:pt x="3133107" y="86151"/>
                </a:lnTo>
                <a:lnTo>
                  <a:pt x="3181814" y="95989"/>
                </a:lnTo>
                <a:lnTo>
                  <a:pt x="3230055" y="106359"/>
                </a:lnTo>
                <a:lnTo>
                  <a:pt x="3277806" y="117261"/>
                </a:lnTo>
                <a:lnTo>
                  <a:pt x="3325043" y="128694"/>
                </a:lnTo>
                <a:lnTo>
                  <a:pt x="3371741" y="140660"/>
                </a:lnTo>
                <a:lnTo>
                  <a:pt x="3417876" y="153157"/>
                </a:lnTo>
                <a:lnTo>
                  <a:pt x="3463423" y="166186"/>
                </a:lnTo>
                <a:lnTo>
                  <a:pt x="3508358" y="179747"/>
                </a:lnTo>
                <a:lnTo>
                  <a:pt x="3552657" y="193840"/>
                </a:lnTo>
                <a:lnTo>
                  <a:pt x="3596294" y="208464"/>
                </a:lnTo>
                <a:lnTo>
                  <a:pt x="3639245" y="223620"/>
                </a:lnTo>
                <a:lnTo>
                  <a:pt x="3681486" y="239308"/>
                </a:lnTo>
                <a:lnTo>
                  <a:pt x="3722993" y="255528"/>
                </a:lnTo>
                <a:lnTo>
                  <a:pt x="3763740" y="272280"/>
                </a:lnTo>
                <a:close/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0905" y="2351140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22" y="0"/>
                </a:moveTo>
                <a:lnTo>
                  <a:pt x="567930" y="0"/>
                </a:lnTo>
                <a:lnTo>
                  <a:pt x="518927" y="2084"/>
                </a:lnTo>
                <a:lnTo>
                  <a:pt x="471082" y="8224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4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8"/>
                </a:lnTo>
                <a:lnTo>
                  <a:pt x="182894" y="150445"/>
                </a:lnTo>
                <a:lnTo>
                  <a:pt x="150446" y="182893"/>
                </a:lnTo>
                <a:lnTo>
                  <a:pt x="120689" y="217863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5"/>
                </a:lnTo>
                <a:lnTo>
                  <a:pt x="8225" y="471083"/>
                </a:lnTo>
                <a:lnTo>
                  <a:pt x="2084" y="518929"/>
                </a:lnTo>
                <a:lnTo>
                  <a:pt x="0" y="567933"/>
                </a:lnTo>
                <a:lnTo>
                  <a:pt x="0" y="1508590"/>
                </a:lnTo>
                <a:lnTo>
                  <a:pt x="2084" y="1557594"/>
                </a:lnTo>
                <a:lnTo>
                  <a:pt x="8225" y="1605440"/>
                </a:lnTo>
                <a:lnTo>
                  <a:pt x="18250" y="1651958"/>
                </a:lnTo>
                <a:lnTo>
                  <a:pt x="31990" y="1696977"/>
                </a:lnTo>
                <a:lnTo>
                  <a:pt x="49275" y="1740328"/>
                </a:lnTo>
                <a:lnTo>
                  <a:pt x="69933" y="1781839"/>
                </a:lnTo>
                <a:lnTo>
                  <a:pt x="93795" y="1821340"/>
                </a:lnTo>
                <a:lnTo>
                  <a:pt x="120689" y="1858661"/>
                </a:lnTo>
                <a:lnTo>
                  <a:pt x="150446" y="1893631"/>
                </a:lnTo>
                <a:lnTo>
                  <a:pt x="182894" y="1926079"/>
                </a:lnTo>
                <a:lnTo>
                  <a:pt x="217864" y="1955836"/>
                </a:lnTo>
                <a:lnTo>
                  <a:pt x="255184" y="1982730"/>
                </a:lnTo>
                <a:lnTo>
                  <a:pt x="294685" y="2006591"/>
                </a:lnTo>
                <a:lnTo>
                  <a:pt x="336196" y="2027250"/>
                </a:lnTo>
                <a:lnTo>
                  <a:pt x="379546" y="2044534"/>
                </a:lnTo>
                <a:lnTo>
                  <a:pt x="424565" y="2058274"/>
                </a:lnTo>
                <a:lnTo>
                  <a:pt x="471082" y="2068300"/>
                </a:lnTo>
                <a:lnTo>
                  <a:pt x="518927" y="2074440"/>
                </a:lnTo>
                <a:lnTo>
                  <a:pt x="567930" y="2076525"/>
                </a:lnTo>
                <a:lnTo>
                  <a:pt x="3501422" y="2076525"/>
                </a:lnTo>
                <a:lnTo>
                  <a:pt x="3550426" y="2074440"/>
                </a:lnTo>
                <a:lnTo>
                  <a:pt x="3598272" y="2068300"/>
                </a:lnTo>
                <a:lnTo>
                  <a:pt x="3644790" y="2058274"/>
                </a:lnTo>
                <a:lnTo>
                  <a:pt x="3689810" y="2044534"/>
                </a:lnTo>
                <a:lnTo>
                  <a:pt x="3733160" y="2027250"/>
                </a:lnTo>
                <a:lnTo>
                  <a:pt x="3774671" y="2006591"/>
                </a:lnTo>
                <a:lnTo>
                  <a:pt x="3814172" y="1982730"/>
                </a:lnTo>
                <a:lnTo>
                  <a:pt x="3851492" y="1955836"/>
                </a:lnTo>
                <a:lnTo>
                  <a:pt x="3886462" y="1926079"/>
                </a:lnTo>
                <a:lnTo>
                  <a:pt x="3918910" y="1893631"/>
                </a:lnTo>
                <a:lnTo>
                  <a:pt x="3948666" y="1858661"/>
                </a:lnTo>
                <a:lnTo>
                  <a:pt x="3975560" y="1821340"/>
                </a:lnTo>
                <a:lnTo>
                  <a:pt x="3999421" y="1781839"/>
                </a:lnTo>
                <a:lnTo>
                  <a:pt x="4020078" y="1740328"/>
                </a:lnTo>
                <a:lnTo>
                  <a:pt x="4037362" y="1696977"/>
                </a:lnTo>
                <a:lnTo>
                  <a:pt x="4051102" y="1651958"/>
                </a:lnTo>
                <a:lnTo>
                  <a:pt x="4061127" y="1605440"/>
                </a:lnTo>
                <a:lnTo>
                  <a:pt x="4067267" y="1557594"/>
                </a:lnTo>
                <a:lnTo>
                  <a:pt x="4069352" y="1508590"/>
                </a:lnTo>
                <a:lnTo>
                  <a:pt x="4069352" y="567933"/>
                </a:lnTo>
                <a:lnTo>
                  <a:pt x="4067267" y="518929"/>
                </a:lnTo>
                <a:lnTo>
                  <a:pt x="4061127" y="471083"/>
                </a:lnTo>
                <a:lnTo>
                  <a:pt x="4051102" y="424565"/>
                </a:lnTo>
                <a:lnTo>
                  <a:pt x="4037362" y="379546"/>
                </a:lnTo>
                <a:lnTo>
                  <a:pt x="4020078" y="336196"/>
                </a:lnTo>
                <a:lnTo>
                  <a:pt x="3999421" y="294685"/>
                </a:lnTo>
                <a:lnTo>
                  <a:pt x="3975560" y="255184"/>
                </a:lnTo>
                <a:lnTo>
                  <a:pt x="3948666" y="217863"/>
                </a:lnTo>
                <a:lnTo>
                  <a:pt x="3918910" y="182893"/>
                </a:lnTo>
                <a:lnTo>
                  <a:pt x="3886462" y="150445"/>
                </a:lnTo>
                <a:lnTo>
                  <a:pt x="3851492" y="120688"/>
                </a:lnTo>
                <a:lnTo>
                  <a:pt x="3814172" y="93794"/>
                </a:lnTo>
                <a:lnTo>
                  <a:pt x="3774671" y="69933"/>
                </a:lnTo>
                <a:lnTo>
                  <a:pt x="3733160" y="49274"/>
                </a:lnTo>
                <a:lnTo>
                  <a:pt x="3689810" y="31990"/>
                </a:lnTo>
                <a:lnTo>
                  <a:pt x="3644790" y="18250"/>
                </a:lnTo>
                <a:lnTo>
                  <a:pt x="3598272" y="8224"/>
                </a:lnTo>
                <a:lnTo>
                  <a:pt x="3550426" y="2084"/>
                </a:lnTo>
                <a:lnTo>
                  <a:pt x="350142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18347" y="2437487"/>
            <a:ext cx="3054350" cy="18516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635" algn="ctr">
              <a:lnSpc>
                <a:spcPts val="4860"/>
              </a:lnSpc>
              <a:spcBef>
                <a:spcPts val="85"/>
              </a:spcBef>
            </a:pPr>
            <a:r>
              <a:rPr sz="3850" b="1" spc="-7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cars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3850" b="1" spc="-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better 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mileage?</a:t>
            </a:r>
            <a:endParaRPr sz="385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09000" y="475870"/>
            <a:ext cx="4073525" cy="1790064"/>
          </a:xfrm>
          <a:custGeom>
            <a:avLst/>
            <a:gdLst/>
            <a:ahLst/>
            <a:cxnLst/>
            <a:rect l="l" t="t" r="r" b="b"/>
            <a:pathLst>
              <a:path w="4073525" h="1790064">
                <a:moveTo>
                  <a:pt x="3507746" y="0"/>
                </a:moveTo>
                <a:lnTo>
                  <a:pt x="565427" y="0"/>
                </a:lnTo>
                <a:lnTo>
                  <a:pt x="516639" y="2075"/>
                </a:lnTo>
                <a:lnTo>
                  <a:pt x="469004" y="8188"/>
                </a:lnTo>
                <a:lnTo>
                  <a:pt x="422690" y="18169"/>
                </a:lnTo>
                <a:lnTo>
                  <a:pt x="377869" y="31848"/>
                </a:lnTo>
                <a:lnTo>
                  <a:pt x="334710" y="49056"/>
                </a:lnTo>
                <a:lnTo>
                  <a:pt x="293382" y="69623"/>
                </a:lnTo>
                <a:lnTo>
                  <a:pt x="254055" y="93379"/>
                </a:lnTo>
                <a:lnTo>
                  <a:pt x="216899" y="120154"/>
                </a:lnTo>
                <a:lnTo>
                  <a:pt x="182084" y="149779"/>
                </a:lnTo>
                <a:lnTo>
                  <a:pt x="149779" y="182084"/>
                </a:lnTo>
                <a:lnTo>
                  <a:pt x="120154" y="216899"/>
                </a:lnTo>
                <a:lnTo>
                  <a:pt x="93379" y="254055"/>
                </a:lnTo>
                <a:lnTo>
                  <a:pt x="69623" y="293381"/>
                </a:lnTo>
                <a:lnTo>
                  <a:pt x="49056" y="334709"/>
                </a:lnTo>
                <a:lnTo>
                  <a:pt x="31848" y="377868"/>
                </a:lnTo>
                <a:lnTo>
                  <a:pt x="18169" y="422689"/>
                </a:lnTo>
                <a:lnTo>
                  <a:pt x="8188" y="469002"/>
                </a:lnTo>
                <a:lnTo>
                  <a:pt x="2075" y="516637"/>
                </a:lnTo>
                <a:lnTo>
                  <a:pt x="0" y="565425"/>
                </a:lnTo>
                <a:lnTo>
                  <a:pt x="0" y="1224116"/>
                </a:lnTo>
                <a:lnTo>
                  <a:pt x="2075" y="1272903"/>
                </a:lnTo>
                <a:lnTo>
                  <a:pt x="8188" y="1320538"/>
                </a:lnTo>
                <a:lnTo>
                  <a:pt x="18169" y="1366851"/>
                </a:lnTo>
                <a:lnTo>
                  <a:pt x="31848" y="1411672"/>
                </a:lnTo>
                <a:lnTo>
                  <a:pt x="49056" y="1454831"/>
                </a:lnTo>
                <a:lnTo>
                  <a:pt x="69623" y="1496159"/>
                </a:lnTo>
                <a:lnTo>
                  <a:pt x="93379" y="1535486"/>
                </a:lnTo>
                <a:lnTo>
                  <a:pt x="120154" y="1572642"/>
                </a:lnTo>
                <a:lnTo>
                  <a:pt x="149779" y="1607457"/>
                </a:lnTo>
                <a:lnTo>
                  <a:pt x="182084" y="1639762"/>
                </a:lnTo>
                <a:lnTo>
                  <a:pt x="216899" y="1669388"/>
                </a:lnTo>
                <a:lnTo>
                  <a:pt x="254055" y="1696163"/>
                </a:lnTo>
                <a:lnTo>
                  <a:pt x="293382" y="1719919"/>
                </a:lnTo>
                <a:lnTo>
                  <a:pt x="334710" y="1740486"/>
                </a:lnTo>
                <a:lnTo>
                  <a:pt x="377869" y="1757694"/>
                </a:lnTo>
                <a:lnTo>
                  <a:pt x="422690" y="1771374"/>
                </a:lnTo>
                <a:lnTo>
                  <a:pt x="469004" y="1781355"/>
                </a:lnTo>
                <a:lnTo>
                  <a:pt x="516639" y="1787469"/>
                </a:lnTo>
                <a:lnTo>
                  <a:pt x="565427" y="1789544"/>
                </a:lnTo>
                <a:lnTo>
                  <a:pt x="3507746" y="1789544"/>
                </a:lnTo>
                <a:lnTo>
                  <a:pt x="3556533" y="1787469"/>
                </a:lnTo>
                <a:lnTo>
                  <a:pt x="3604167" y="1781355"/>
                </a:lnTo>
                <a:lnTo>
                  <a:pt x="3650480" y="1771374"/>
                </a:lnTo>
                <a:lnTo>
                  <a:pt x="3695300" y="1757694"/>
                </a:lnTo>
                <a:lnTo>
                  <a:pt x="3738459" y="1740486"/>
                </a:lnTo>
                <a:lnTo>
                  <a:pt x="3779787" y="1719919"/>
                </a:lnTo>
                <a:lnTo>
                  <a:pt x="3819114" y="1696163"/>
                </a:lnTo>
                <a:lnTo>
                  <a:pt x="3856270" y="1669388"/>
                </a:lnTo>
                <a:lnTo>
                  <a:pt x="3891085" y="1639762"/>
                </a:lnTo>
                <a:lnTo>
                  <a:pt x="3923391" y="1607457"/>
                </a:lnTo>
                <a:lnTo>
                  <a:pt x="3953016" y="1572642"/>
                </a:lnTo>
                <a:lnTo>
                  <a:pt x="3979792" y="1535486"/>
                </a:lnTo>
                <a:lnTo>
                  <a:pt x="4003548" y="1496159"/>
                </a:lnTo>
                <a:lnTo>
                  <a:pt x="4024116" y="1454831"/>
                </a:lnTo>
                <a:lnTo>
                  <a:pt x="4041324" y="1411672"/>
                </a:lnTo>
                <a:lnTo>
                  <a:pt x="4055004" y="1366851"/>
                </a:lnTo>
                <a:lnTo>
                  <a:pt x="4064985" y="1320538"/>
                </a:lnTo>
                <a:lnTo>
                  <a:pt x="4071098" y="1272903"/>
                </a:lnTo>
                <a:lnTo>
                  <a:pt x="4073174" y="1224116"/>
                </a:lnTo>
                <a:lnTo>
                  <a:pt x="4073174" y="565425"/>
                </a:lnTo>
                <a:lnTo>
                  <a:pt x="4071098" y="516637"/>
                </a:lnTo>
                <a:lnTo>
                  <a:pt x="4064985" y="469002"/>
                </a:lnTo>
                <a:lnTo>
                  <a:pt x="4055004" y="422689"/>
                </a:lnTo>
                <a:lnTo>
                  <a:pt x="4041324" y="377868"/>
                </a:lnTo>
                <a:lnTo>
                  <a:pt x="4024116" y="334709"/>
                </a:lnTo>
                <a:lnTo>
                  <a:pt x="4003548" y="293381"/>
                </a:lnTo>
                <a:lnTo>
                  <a:pt x="3979792" y="254055"/>
                </a:lnTo>
                <a:lnTo>
                  <a:pt x="3953016" y="216899"/>
                </a:lnTo>
                <a:lnTo>
                  <a:pt x="3923391" y="182084"/>
                </a:lnTo>
                <a:lnTo>
                  <a:pt x="3891085" y="149779"/>
                </a:lnTo>
                <a:lnTo>
                  <a:pt x="3856270" y="120154"/>
                </a:lnTo>
                <a:lnTo>
                  <a:pt x="3819114" y="93379"/>
                </a:lnTo>
                <a:lnTo>
                  <a:pt x="3779787" y="69623"/>
                </a:lnTo>
                <a:lnTo>
                  <a:pt x="3738459" y="49056"/>
                </a:lnTo>
                <a:lnTo>
                  <a:pt x="3695300" y="31848"/>
                </a:lnTo>
                <a:lnTo>
                  <a:pt x="3650480" y="18169"/>
                </a:lnTo>
                <a:lnTo>
                  <a:pt x="3604167" y="8188"/>
                </a:lnTo>
                <a:lnTo>
                  <a:pt x="3556533" y="2075"/>
                </a:lnTo>
                <a:lnTo>
                  <a:pt x="3507746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19400" y="730732"/>
            <a:ext cx="34486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14984" marR="5080" indent="-50292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85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5" dirty="0">
                <a:solidFill>
                  <a:srgbClr val="FFFFFF"/>
                </a:solidFill>
                <a:latin typeface="Calibri"/>
                <a:cs typeface="Calibri"/>
              </a:rPr>
              <a:t>test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theory?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4113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113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113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113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4113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904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2904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2904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2904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904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7799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10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7799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799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799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799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7799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77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52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26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998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42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37799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7799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7799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37799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37799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15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895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63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370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8113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9886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4" h="1373504">
                <a:moveTo>
                  <a:pt x="686505" y="0"/>
                </a:moveTo>
                <a:lnTo>
                  <a:pt x="637653" y="1732"/>
                </a:lnTo>
                <a:lnTo>
                  <a:pt x="589701" y="6850"/>
                </a:lnTo>
                <a:lnTo>
                  <a:pt x="542766" y="15235"/>
                </a:lnTo>
                <a:lnTo>
                  <a:pt x="496966" y="26769"/>
                </a:lnTo>
                <a:lnTo>
                  <a:pt x="452421" y="41333"/>
                </a:lnTo>
                <a:lnTo>
                  <a:pt x="409249" y="58809"/>
                </a:lnTo>
                <a:lnTo>
                  <a:pt x="367568" y="79078"/>
                </a:lnTo>
                <a:lnTo>
                  <a:pt x="327495" y="102021"/>
                </a:lnTo>
                <a:lnTo>
                  <a:pt x="289151" y="127520"/>
                </a:lnTo>
                <a:lnTo>
                  <a:pt x="252652" y="155457"/>
                </a:lnTo>
                <a:lnTo>
                  <a:pt x="218118" y="185712"/>
                </a:lnTo>
                <a:lnTo>
                  <a:pt x="185666" y="218168"/>
                </a:lnTo>
                <a:lnTo>
                  <a:pt x="155415" y="252706"/>
                </a:lnTo>
                <a:lnTo>
                  <a:pt x="127484" y="289207"/>
                </a:lnTo>
                <a:lnTo>
                  <a:pt x="101990" y="327553"/>
                </a:lnTo>
                <a:lnTo>
                  <a:pt x="79053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60" y="497013"/>
                </a:lnTo>
                <a:lnTo>
                  <a:pt x="15230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30" y="830207"/>
                </a:lnTo>
                <a:lnTo>
                  <a:pt x="26760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3" y="1005386"/>
                </a:lnTo>
                <a:lnTo>
                  <a:pt x="101990" y="1045458"/>
                </a:lnTo>
                <a:lnTo>
                  <a:pt x="127484" y="1083804"/>
                </a:lnTo>
                <a:lnTo>
                  <a:pt x="155415" y="1120305"/>
                </a:lnTo>
                <a:lnTo>
                  <a:pt x="185666" y="1154843"/>
                </a:lnTo>
                <a:lnTo>
                  <a:pt x="218118" y="1187299"/>
                </a:lnTo>
                <a:lnTo>
                  <a:pt x="252652" y="1217555"/>
                </a:lnTo>
                <a:lnTo>
                  <a:pt x="289151" y="1245491"/>
                </a:lnTo>
                <a:lnTo>
                  <a:pt x="327495" y="1270991"/>
                </a:lnTo>
                <a:lnTo>
                  <a:pt x="367568" y="1293934"/>
                </a:lnTo>
                <a:lnTo>
                  <a:pt x="409249" y="1314203"/>
                </a:lnTo>
                <a:lnTo>
                  <a:pt x="452421" y="1331678"/>
                </a:lnTo>
                <a:lnTo>
                  <a:pt x="496966" y="1346242"/>
                </a:lnTo>
                <a:lnTo>
                  <a:pt x="542766" y="1357776"/>
                </a:lnTo>
                <a:lnTo>
                  <a:pt x="589701" y="1366162"/>
                </a:lnTo>
                <a:lnTo>
                  <a:pt x="637653" y="1371280"/>
                </a:lnTo>
                <a:lnTo>
                  <a:pt x="686505" y="1373012"/>
                </a:lnTo>
                <a:lnTo>
                  <a:pt x="735342" y="1371280"/>
                </a:lnTo>
                <a:lnTo>
                  <a:pt x="783282" y="1366162"/>
                </a:lnTo>
                <a:lnTo>
                  <a:pt x="830207" y="1357776"/>
                </a:lnTo>
                <a:lnTo>
                  <a:pt x="875998" y="1346242"/>
                </a:lnTo>
                <a:lnTo>
                  <a:pt x="920537" y="1331678"/>
                </a:lnTo>
                <a:lnTo>
                  <a:pt x="963706" y="1314203"/>
                </a:lnTo>
                <a:lnTo>
                  <a:pt x="1005386" y="1293934"/>
                </a:lnTo>
                <a:lnTo>
                  <a:pt x="1045458" y="1270991"/>
                </a:lnTo>
                <a:lnTo>
                  <a:pt x="1083803" y="1245491"/>
                </a:lnTo>
                <a:lnTo>
                  <a:pt x="1120304" y="1217555"/>
                </a:lnTo>
                <a:lnTo>
                  <a:pt x="1154842" y="1187299"/>
                </a:lnTo>
                <a:lnTo>
                  <a:pt x="1187298" y="1154843"/>
                </a:lnTo>
                <a:lnTo>
                  <a:pt x="1217554" y="1120305"/>
                </a:lnTo>
                <a:lnTo>
                  <a:pt x="1245490" y="1083804"/>
                </a:lnTo>
                <a:lnTo>
                  <a:pt x="1270990" y="1045458"/>
                </a:lnTo>
                <a:lnTo>
                  <a:pt x="1293933" y="1005386"/>
                </a:lnTo>
                <a:lnTo>
                  <a:pt x="1314202" y="963707"/>
                </a:lnTo>
                <a:lnTo>
                  <a:pt x="1331677" y="920538"/>
                </a:lnTo>
                <a:lnTo>
                  <a:pt x="1346241" y="875998"/>
                </a:lnTo>
                <a:lnTo>
                  <a:pt x="1357775" y="830207"/>
                </a:lnTo>
                <a:lnTo>
                  <a:pt x="1366161" y="783282"/>
                </a:lnTo>
                <a:lnTo>
                  <a:pt x="1371279" y="735342"/>
                </a:lnTo>
                <a:lnTo>
                  <a:pt x="1373011" y="686505"/>
                </a:lnTo>
                <a:lnTo>
                  <a:pt x="1371279" y="637669"/>
                </a:lnTo>
                <a:lnTo>
                  <a:pt x="1366161" y="589729"/>
                </a:lnTo>
                <a:lnTo>
                  <a:pt x="1357775" y="542804"/>
                </a:lnTo>
                <a:lnTo>
                  <a:pt x="1346241" y="497013"/>
                </a:lnTo>
                <a:lnTo>
                  <a:pt x="1331677" y="452473"/>
                </a:lnTo>
                <a:lnTo>
                  <a:pt x="1314202" y="409305"/>
                </a:lnTo>
                <a:lnTo>
                  <a:pt x="1293933" y="367625"/>
                </a:lnTo>
                <a:lnTo>
                  <a:pt x="1270990" y="327553"/>
                </a:lnTo>
                <a:lnTo>
                  <a:pt x="1245490" y="289207"/>
                </a:lnTo>
                <a:lnTo>
                  <a:pt x="1217554" y="252706"/>
                </a:lnTo>
                <a:lnTo>
                  <a:pt x="1187298" y="218168"/>
                </a:lnTo>
                <a:lnTo>
                  <a:pt x="1154842" y="185712"/>
                </a:lnTo>
                <a:lnTo>
                  <a:pt x="1120304" y="155457"/>
                </a:lnTo>
                <a:lnTo>
                  <a:pt x="1083803" y="127520"/>
                </a:lnTo>
                <a:lnTo>
                  <a:pt x="1045458" y="102021"/>
                </a:lnTo>
                <a:lnTo>
                  <a:pt x="1005386" y="79078"/>
                </a:lnTo>
                <a:lnTo>
                  <a:pt x="963706" y="58809"/>
                </a:lnTo>
                <a:lnTo>
                  <a:pt x="920537" y="41333"/>
                </a:lnTo>
                <a:lnTo>
                  <a:pt x="875998" y="26769"/>
                </a:lnTo>
                <a:lnTo>
                  <a:pt x="830207" y="15235"/>
                </a:lnTo>
                <a:lnTo>
                  <a:pt x="783282" y="6850"/>
                </a:lnTo>
                <a:lnTo>
                  <a:pt x="735342" y="1732"/>
                </a:lnTo>
                <a:lnTo>
                  <a:pt x="686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2904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1648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123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8670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3151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18955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063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370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113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03924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88264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58586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8586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58586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8586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58586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87378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87378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87378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7378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87378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2273" y="4500617"/>
            <a:ext cx="2907030" cy="3419475"/>
          </a:xfrm>
          <a:custGeom>
            <a:avLst/>
            <a:gdLst/>
            <a:ahLst/>
            <a:cxnLst/>
            <a:rect l="l" t="t" r="r" b="b"/>
            <a:pathLst>
              <a:path w="2907029" h="3419475">
                <a:moveTo>
                  <a:pt x="0" y="3419355"/>
                </a:moveTo>
                <a:lnTo>
                  <a:pt x="2906703" y="3419355"/>
                </a:lnTo>
                <a:lnTo>
                  <a:pt x="2906703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2272" y="791997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42272" y="7236049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42272" y="655212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42272" y="586833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42272" y="518441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4227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971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714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0445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918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2272" y="7577946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42272" y="6894152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42272" y="621023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42272" y="552630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42272" y="484251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59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2342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1086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81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8561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67549" y="5867042"/>
            <a:ext cx="687070" cy="686435"/>
          </a:xfrm>
          <a:custGeom>
            <a:avLst/>
            <a:gdLst/>
            <a:ahLst/>
            <a:cxnLst/>
            <a:rect l="l" t="t" r="r" b="b"/>
            <a:pathLst>
              <a:path w="687070" h="686434">
                <a:moveTo>
                  <a:pt x="343317" y="0"/>
                </a:moveTo>
                <a:lnTo>
                  <a:pt x="296893" y="3146"/>
                </a:lnTo>
                <a:lnTo>
                  <a:pt x="252317" y="12307"/>
                </a:lnTo>
                <a:lnTo>
                  <a:pt x="210008" y="27067"/>
                </a:lnTo>
                <a:lnTo>
                  <a:pt x="170381" y="47010"/>
                </a:lnTo>
                <a:lnTo>
                  <a:pt x="133854" y="71720"/>
                </a:lnTo>
                <a:lnTo>
                  <a:pt x="100844" y="100780"/>
                </a:lnTo>
                <a:lnTo>
                  <a:pt x="71768" y="133774"/>
                </a:lnTo>
                <a:lnTo>
                  <a:pt x="47044" y="170286"/>
                </a:lnTo>
                <a:lnTo>
                  <a:pt x="27088" y="209899"/>
                </a:lnTo>
                <a:lnTo>
                  <a:pt x="12317" y="252198"/>
                </a:lnTo>
                <a:lnTo>
                  <a:pt x="3148" y="296767"/>
                </a:lnTo>
                <a:lnTo>
                  <a:pt x="0" y="343188"/>
                </a:lnTo>
                <a:lnTo>
                  <a:pt x="3148" y="389610"/>
                </a:lnTo>
                <a:lnTo>
                  <a:pt x="12317" y="434178"/>
                </a:lnTo>
                <a:lnTo>
                  <a:pt x="27088" y="476477"/>
                </a:lnTo>
                <a:lnTo>
                  <a:pt x="47044" y="516091"/>
                </a:lnTo>
                <a:lnTo>
                  <a:pt x="71768" y="552603"/>
                </a:lnTo>
                <a:lnTo>
                  <a:pt x="100844" y="585597"/>
                </a:lnTo>
                <a:lnTo>
                  <a:pt x="133854" y="614656"/>
                </a:lnTo>
                <a:lnTo>
                  <a:pt x="170381" y="639366"/>
                </a:lnTo>
                <a:lnTo>
                  <a:pt x="210008" y="659309"/>
                </a:lnTo>
                <a:lnTo>
                  <a:pt x="252317" y="674069"/>
                </a:lnTo>
                <a:lnTo>
                  <a:pt x="296893" y="683230"/>
                </a:lnTo>
                <a:lnTo>
                  <a:pt x="343317" y="686377"/>
                </a:lnTo>
                <a:lnTo>
                  <a:pt x="389711" y="683230"/>
                </a:lnTo>
                <a:lnTo>
                  <a:pt x="434262" y="674069"/>
                </a:lnTo>
                <a:lnTo>
                  <a:pt x="476551" y="659309"/>
                </a:lnTo>
                <a:lnTo>
                  <a:pt x="516162" y="639366"/>
                </a:lnTo>
                <a:lnTo>
                  <a:pt x="552676" y="614656"/>
                </a:lnTo>
                <a:lnTo>
                  <a:pt x="585677" y="585597"/>
                </a:lnTo>
                <a:lnTo>
                  <a:pt x="614746" y="552603"/>
                </a:lnTo>
                <a:lnTo>
                  <a:pt x="639466" y="516091"/>
                </a:lnTo>
                <a:lnTo>
                  <a:pt x="659419" y="476477"/>
                </a:lnTo>
                <a:lnTo>
                  <a:pt x="674189" y="434178"/>
                </a:lnTo>
                <a:lnTo>
                  <a:pt x="683357" y="389610"/>
                </a:lnTo>
                <a:lnTo>
                  <a:pt x="686505" y="343188"/>
                </a:lnTo>
                <a:lnTo>
                  <a:pt x="683357" y="296767"/>
                </a:lnTo>
                <a:lnTo>
                  <a:pt x="674189" y="252198"/>
                </a:lnTo>
                <a:lnTo>
                  <a:pt x="659419" y="209899"/>
                </a:lnTo>
                <a:lnTo>
                  <a:pt x="639466" y="170286"/>
                </a:lnTo>
                <a:lnTo>
                  <a:pt x="614746" y="133774"/>
                </a:lnTo>
                <a:lnTo>
                  <a:pt x="585677" y="100780"/>
                </a:lnTo>
                <a:lnTo>
                  <a:pt x="552676" y="71720"/>
                </a:lnTo>
                <a:lnTo>
                  <a:pt x="516162" y="47010"/>
                </a:lnTo>
                <a:lnTo>
                  <a:pt x="476551" y="27067"/>
                </a:lnTo>
                <a:lnTo>
                  <a:pt x="434262" y="12307"/>
                </a:lnTo>
                <a:lnTo>
                  <a:pt x="389711" y="3146"/>
                </a:lnTo>
                <a:lnTo>
                  <a:pt x="343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23352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2095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9570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583143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359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2342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1086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9817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8561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408397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92737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233611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233611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233611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233611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233611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0462403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62403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62403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62403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62403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51730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517297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517297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517297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17297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517297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1729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10473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69217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27948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8669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517297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517297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517297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17297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517297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1101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39845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9858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731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1606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061338" y="5142691"/>
            <a:ext cx="1849120" cy="1601470"/>
          </a:xfrm>
          <a:custGeom>
            <a:avLst/>
            <a:gdLst/>
            <a:ahLst/>
            <a:cxnLst/>
            <a:rect l="l" t="t" r="r" b="b"/>
            <a:pathLst>
              <a:path w="1849120" h="1601470">
                <a:moveTo>
                  <a:pt x="924558" y="0"/>
                </a:moveTo>
                <a:lnTo>
                  <a:pt x="0" y="1601374"/>
                </a:lnTo>
                <a:lnTo>
                  <a:pt x="1849106" y="1601374"/>
                </a:lnTo>
                <a:lnTo>
                  <a:pt x="924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0708547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295984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470731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3058168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081101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39845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9858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7319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16063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1883422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067762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3738090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3738090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3738090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3738090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3738090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3966880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966880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966880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966880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966880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02177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021775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4021775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021775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021775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021775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02177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0921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519665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578395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637139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021775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021775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021775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021775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1775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3154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490293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549036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607767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666511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4803863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5" h="1373504">
                <a:moveTo>
                  <a:pt x="686502" y="0"/>
                </a:moveTo>
                <a:lnTo>
                  <a:pt x="637650" y="1732"/>
                </a:lnTo>
                <a:lnTo>
                  <a:pt x="589698" y="6850"/>
                </a:lnTo>
                <a:lnTo>
                  <a:pt x="542763" y="15235"/>
                </a:lnTo>
                <a:lnTo>
                  <a:pt x="496964" y="26769"/>
                </a:lnTo>
                <a:lnTo>
                  <a:pt x="452419" y="41333"/>
                </a:lnTo>
                <a:lnTo>
                  <a:pt x="409247" y="58809"/>
                </a:lnTo>
                <a:lnTo>
                  <a:pt x="367566" y="79078"/>
                </a:lnTo>
                <a:lnTo>
                  <a:pt x="327493" y="102021"/>
                </a:lnTo>
                <a:lnTo>
                  <a:pt x="289149" y="127520"/>
                </a:lnTo>
                <a:lnTo>
                  <a:pt x="252651" y="155457"/>
                </a:lnTo>
                <a:lnTo>
                  <a:pt x="218116" y="185712"/>
                </a:lnTo>
                <a:lnTo>
                  <a:pt x="185665" y="218168"/>
                </a:lnTo>
                <a:lnTo>
                  <a:pt x="155414" y="252706"/>
                </a:lnTo>
                <a:lnTo>
                  <a:pt x="127483" y="289207"/>
                </a:lnTo>
                <a:lnTo>
                  <a:pt x="101990" y="327553"/>
                </a:lnTo>
                <a:lnTo>
                  <a:pt x="79052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59" y="497013"/>
                </a:lnTo>
                <a:lnTo>
                  <a:pt x="15229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29" y="830207"/>
                </a:lnTo>
                <a:lnTo>
                  <a:pt x="26759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2" y="1005386"/>
                </a:lnTo>
                <a:lnTo>
                  <a:pt x="101990" y="1045458"/>
                </a:lnTo>
                <a:lnTo>
                  <a:pt x="127483" y="1083804"/>
                </a:lnTo>
                <a:lnTo>
                  <a:pt x="155414" y="1120305"/>
                </a:lnTo>
                <a:lnTo>
                  <a:pt x="185665" y="1154843"/>
                </a:lnTo>
                <a:lnTo>
                  <a:pt x="218116" y="1187299"/>
                </a:lnTo>
                <a:lnTo>
                  <a:pt x="252651" y="1217555"/>
                </a:lnTo>
                <a:lnTo>
                  <a:pt x="289149" y="1245491"/>
                </a:lnTo>
                <a:lnTo>
                  <a:pt x="327493" y="1270991"/>
                </a:lnTo>
                <a:lnTo>
                  <a:pt x="367566" y="1293934"/>
                </a:lnTo>
                <a:lnTo>
                  <a:pt x="409247" y="1314203"/>
                </a:lnTo>
                <a:lnTo>
                  <a:pt x="452419" y="1331678"/>
                </a:lnTo>
                <a:lnTo>
                  <a:pt x="496964" y="1346242"/>
                </a:lnTo>
                <a:lnTo>
                  <a:pt x="542763" y="1357776"/>
                </a:lnTo>
                <a:lnTo>
                  <a:pt x="589698" y="1366162"/>
                </a:lnTo>
                <a:lnTo>
                  <a:pt x="637650" y="1371280"/>
                </a:lnTo>
                <a:lnTo>
                  <a:pt x="686502" y="1373012"/>
                </a:lnTo>
                <a:lnTo>
                  <a:pt x="735339" y="1371280"/>
                </a:lnTo>
                <a:lnTo>
                  <a:pt x="783279" y="1366162"/>
                </a:lnTo>
                <a:lnTo>
                  <a:pt x="830204" y="1357776"/>
                </a:lnTo>
                <a:lnTo>
                  <a:pt x="875996" y="1346242"/>
                </a:lnTo>
                <a:lnTo>
                  <a:pt x="920535" y="1331678"/>
                </a:lnTo>
                <a:lnTo>
                  <a:pt x="963704" y="1314203"/>
                </a:lnTo>
                <a:lnTo>
                  <a:pt x="1005383" y="1293934"/>
                </a:lnTo>
                <a:lnTo>
                  <a:pt x="1045455" y="1270991"/>
                </a:lnTo>
                <a:lnTo>
                  <a:pt x="1083801" y="1245491"/>
                </a:lnTo>
                <a:lnTo>
                  <a:pt x="1120301" y="1217555"/>
                </a:lnTo>
                <a:lnTo>
                  <a:pt x="1154839" y="1187299"/>
                </a:lnTo>
                <a:lnTo>
                  <a:pt x="1187294" y="1154843"/>
                </a:lnTo>
                <a:lnTo>
                  <a:pt x="1217550" y="1120305"/>
                </a:lnTo>
                <a:lnTo>
                  <a:pt x="1245486" y="1083804"/>
                </a:lnTo>
                <a:lnTo>
                  <a:pt x="1270985" y="1045458"/>
                </a:lnTo>
                <a:lnTo>
                  <a:pt x="1293928" y="1005386"/>
                </a:lnTo>
                <a:lnTo>
                  <a:pt x="1314196" y="963707"/>
                </a:lnTo>
                <a:lnTo>
                  <a:pt x="1331672" y="920538"/>
                </a:lnTo>
                <a:lnTo>
                  <a:pt x="1346236" y="875998"/>
                </a:lnTo>
                <a:lnTo>
                  <a:pt x="1357769" y="830207"/>
                </a:lnTo>
                <a:lnTo>
                  <a:pt x="1366154" y="783282"/>
                </a:lnTo>
                <a:lnTo>
                  <a:pt x="1371272" y="735342"/>
                </a:lnTo>
                <a:lnTo>
                  <a:pt x="1373005" y="686505"/>
                </a:lnTo>
                <a:lnTo>
                  <a:pt x="1371272" y="637669"/>
                </a:lnTo>
                <a:lnTo>
                  <a:pt x="1366154" y="589729"/>
                </a:lnTo>
                <a:lnTo>
                  <a:pt x="1357769" y="542804"/>
                </a:lnTo>
                <a:lnTo>
                  <a:pt x="1346236" y="497013"/>
                </a:lnTo>
                <a:lnTo>
                  <a:pt x="1331672" y="452473"/>
                </a:lnTo>
                <a:lnTo>
                  <a:pt x="1314196" y="409305"/>
                </a:lnTo>
                <a:lnTo>
                  <a:pt x="1293928" y="367625"/>
                </a:lnTo>
                <a:lnTo>
                  <a:pt x="1270985" y="327553"/>
                </a:lnTo>
                <a:lnTo>
                  <a:pt x="1245486" y="289207"/>
                </a:lnTo>
                <a:lnTo>
                  <a:pt x="1217550" y="252706"/>
                </a:lnTo>
                <a:lnTo>
                  <a:pt x="1187294" y="218168"/>
                </a:lnTo>
                <a:lnTo>
                  <a:pt x="1154839" y="185712"/>
                </a:lnTo>
                <a:lnTo>
                  <a:pt x="1120301" y="155457"/>
                </a:lnTo>
                <a:lnTo>
                  <a:pt x="1083801" y="127520"/>
                </a:lnTo>
                <a:lnTo>
                  <a:pt x="1045455" y="102021"/>
                </a:lnTo>
                <a:lnTo>
                  <a:pt x="1005383" y="79078"/>
                </a:lnTo>
                <a:lnTo>
                  <a:pt x="963704" y="58809"/>
                </a:lnTo>
                <a:lnTo>
                  <a:pt x="920535" y="41333"/>
                </a:lnTo>
                <a:lnTo>
                  <a:pt x="875996" y="26769"/>
                </a:lnTo>
                <a:lnTo>
                  <a:pt x="830204" y="15235"/>
                </a:lnTo>
                <a:lnTo>
                  <a:pt x="783279" y="6850"/>
                </a:lnTo>
                <a:lnTo>
                  <a:pt x="735339" y="1732"/>
                </a:lnTo>
                <a:lnTo>
                  <a:pt x="6865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1421302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480046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597520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656264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143154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90293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49036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077677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66511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15387901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3572239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3015" y="4510722"/>
            <a:ext cx="1454150" cy="42138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5000"/>
              </a:lnSpc>
              <a:spcBef>
                <a:spcPts val="365"/>
              </a:spcBef>
            </a:pPr>
            <a:r>
              <a:rPr sz="4100" spc="70" dirty="0">
                <a:solidFill>
                  <a:srgbClr val="EC5D57"/>
                </a:solidFill>
                <a:latin typeface="Calibri"/>
                <a:cs typeface="Calibri"/>
              </a:rPr>
              <a:t>Red  </a:t>
            </a:r>
            <a:r>
              <a:rPr sz="4100" spc="114" dirty="0">
                <a:solidFill>
                  <a:srgbClr val="A37512"/>
                </a:solidFill>
                <a:latin typeface="Calibri"/>
                <a:cs typeface="Calibri"/>
              </a:rPr>
              <a:t>B</a:t>
            </a:r>
            <a:r>
              <a:rPr sz="4100" spc="30" dirty="0">
                <a:solidFill>
                  <a:srgbClr val="A37512"/>
                </a:solidFill>
                <a:latin typeface="Calibri"/>
                <a:cs typeface="Calibri"/>
              </a:rPr>
              <a:t>r</a:t>
            </a:r>
            <a:r>
              <a:rPr sz="4100" spc="50" dirty="0">
                <a:solidFill>
                  <a:srgbClr val="A37512"/>
                </a:solidFill>
                <a:latin typeface="Calibri"/>
                <a:cs typeface="Calibri"/>
              </a:rPr>
              <a:t>o</a:t>
            </a:r>
            <a:r>
              <a:rPr sz="4100" spc="40" dirty="0">
                <a:solidFill>
                  <a:srgbClr val="A37512"/>
                </a:solidFill>
                <a:latin typeface="Calibri"/>
                <a:cs typeface="Calibri"/>
              </a:rPr>
              <a:t>wn  </a:t>
            </a:r>
            <a:r>
              <a:rPr sz="4100" dirty="0">
                <a:solidFill>
                  <a:srgbClr val="00882B"/>
                </a:solidFill>
                <a:latin typeface="Calibri"/>
                <a:cs typeface="Calibri"/>
              </a:rPr>
              <a:t>Green  </a:t>
            </a:r>
            <a:r>
              <a:rPr sz="4100" spc="50" dirty="0">
                <a:solidFill>
                  <a:srgbClr val="00D2A9"/>
                </a:solidFill>
                <a:latin typeface="Calibri"/>
                <a:cs typeface="Calibri"/>
              </a:rPr>
              <a:t>Aqua  </a:t>
            </a:r>
            <a:r>
              <a:rPr sz="4100" spc="95" dirty="0">
                <a:solidFill>
                  <a:srgbClr val="51A7F9"/>
                </a:solidFill>
                <a:latin typeface="Calibri"/>
                <a:cs typeface="Calibri"/>
              </a:rPr>
              <a:t>Blue  </a:t>
            </a:r>
            <a:r>
              <a:rPr sz="4100" spc="5" dirty="0">
                <a:solidFill>
                  <a:srgbClr val="AB82FF"/>
                </a:solidFill>
                <a:latin typeface="Calibri"/>
                <a:cs typeface="Calibri"/>
              </a:rPr>
              <a:t>Violet  </a:t>
            </a:r>
            <a:r>
              <a:rPr sz="4100" spc="140" dirty="0">
                <a:solidFill>
                  <a:srgbClr val="FF2F92"/>
                </a:solidFill>
                <a:latin typeface="Calibri"/>
                <a:cs typeface="Calibri"/>
              </a:rPr>
              <a:t>Pink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4153" y="477248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04153" y="536836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04153" y="596424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154" y="656011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4154" y="715599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4153" y="834775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04153" y="775187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32160" y="2443769"/>
            <a:ext cx="3912235" cy="191071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5600" b="1" spc="-105" dirty="0">
                <a:latin typeface="Trebuchet MS"/>
                <a:cs typeface="Trebuchet MS"/>
              </a:rPr>
              <a:t>Visual</a:t>
            </a:r>
            <a:r>
              <a:rPr sz="5600" b="1" spc="-640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R="106680" algn="ctr">
              <a:lnSpc>
                <a:spcPct val="100000"/>
              </a:lnSpc>
              <a:spcBef>
                <a:spcPts val="700"/>
              </a:spcBef>
            </a:pPr>
            <a:r>
              <a:rPr sz="5600" spc="75" dirty="0"/>
              <a:t>color</a:t>
            </a:r>
            <a:endParaRPr sz="5600"/>
          </a:p>
        </p:txBody>
      </p:sp>
      <p:sp>
        <p:nvSpPr>
          <p:cNvPr id="12" name="object 12"/>
          <p:cNvSpPr txBox="1"/>
          <p:nvPr/>
        </p:nvSpPr>
        <p:spPr>
          <a:xfrm>
            <a:off x="10981729" y="2443769"/>
            <a:ext cx="3486785" cy="6280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5600" b="1" spc="-100" dirty="0">
                <a:latin typeface="Trebuchet MS"/>
                <a:cs typeface="Trebuchet MS"/>
              </a:rPr>
              <a:t>Data</a:t>
            </a:r>
            <a:r>
              <a:rPr sz="5600" b="1" spc="-635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L="776605">
              <a:lnSpc>
                <a:spcPct val="100000"/>
              </a:lnSpc>
              <a:spcBef>
                <a:spcPts val="700"/>
              </a:spcBef>
            </a:pPr>
            <a:r>
              <a:rPr sz="5600" spc="155" dirty="0">
                <a:latin typeface="Calibri"/>
                <a:cs typeface="Calibri"/>
              </a:rPr>
              <a:t>class</a:t>
            </a:r>
            <a:endParaRPr sz="5600">
              <a:latin typeface="Calibri"/>
              <a:cs typeface="Calibri"/>
            </a:endParaRPr>
          </a:p>
          <a:p>
            <a:pPr marL="776605" marR="5080">
              <a:lnSpc>
                <a:spcPct val="95000"/>
              </a:lnSpc>
              <a:spcBef>
                <a:spcPts val="1700"/>
              </a:spcBef>
            </a:pPr>
            <a:r>
              <a:rPr sz="4100" spc="5" dirty="0">
                <a:solidFill>
                  <a:srgbClr val="A6AAA9"/>
                </a:solidFill>
                <a:latin typeface="Calibri"/>
                <a:cs typeface="Calibri"/>
              </a:rPr>
              <a:t>2seater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compact  </a:t>
            </a: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midsize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minivan  </a:t>
            </a:r>
            <a:r>
              <a:rPr sz="4100" spc="114" dirty="0">
                <a:solidFill>
                  <a:srgbClr val="A6AAA9"/>
                </a:solidFill>
                <a:latin typeface="Calibri"/>
                <a:cs typeface="Calibri"/>
              </a:rPr>
              <a:t>pickup  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sub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om</a:t>
            </a:r>
            <a:r>
              <a:rPr sz="4100" spc="35" dirty="0">
                <a:solidFill>
                  <a:srgbClr val="A6AAA9"/>
                </a:solidFill>
                <a:latin typeface="Calibri"/>
                <a:cs typeface="Calibri"/>
              </a:rPr>
              <a:t>p</a:t>
            </a:r>
            <a:r>
              <a:rPr sz="4100" spc="135" dirty="0">
                <a:solidFill>
                  <a:srgbClr val="A6AAA9"/>
                </a:solidFill>
                <a:latin typeface="Calibri"/>
                <a:cs typeface="Calibri"/>
              </a:rPr>
              <a:t>a</a:t>
            </a:r>
            <a:r>
              <a:rPr sz="4100" spc="7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t  </a:t>
            </a:r>
            <a:r>
              <a:rPr sz="4100" spc="95" dirty="0">
                <a:solidFill>
                  <a:srgbClr val="A6AAA9"/>
                </a:solidFill>
                <a:latin typeface="Calibri"/>
                <a:cs typeface="Calibri"/>
              </a:rPr>
              <a:t>suv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4154" y="386748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4323" y="4283745"/>
          <a:ext cx="19379564" cy="3599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7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4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87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002742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color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51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size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729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shape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80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alpha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115202" y="2471129"/>
            <a:ext cx="3582035" cy="2135505"/>
          </a:xfrm>
          <a:custGeom>
            <a:avLst/>
            <a:gdLst/>
            <a:ahLst/>
            <a:cxnLst/>
            <a:rect l="l" t="t" r="r" b="b"/>
            <a:pathLst>
              <a:path w="3582034" h="2135504">
                <a:moveTo>
                  <a:pt x="3225692" y="0"/>
                </a:moveTo>
                <a:lnTo>
                  <a:pt x="356345" y="0"/>
                </a:lnTo>
                <a:lnTo>
                  <a:pt x="307992" y="3253"/>
                </a:lnTo>
                <a:lnTo>
                  <a:pt x="261615" y="12729"/>
                </a:lnTo>
                <a:lnTo>
                  <a:pt x="217641" y="28003"/>
                </a:lnTo>
                <a:lnTo>
                  <a:pt x="176492" y="48651"/>
                </a:lnTo>
                <a:lnTo>
                  <a:pt x="138594" y="74248"/>
                </a:lnTo>
                <a:lnTo>
                  <a:pt x="104372" y="104370"/>
                </a:lnTo>
                <a:lnTo>
                  <a:pt x="74250" y="138592"/>
                </a:lnTo>
                <a:lnTo>
                  <a:pt x="48652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213313"/>
                </a:lnTo>
                <a:lnTo>
                  <a:pt x="3253" y="1261665"/>
                </a:lnTo>
                <a:lnTo>
                  <a:pt x="12729" y="1308040"/>
                </a:lnTo>
                <a:lnTo>
                  <a:pt x="28003" y="1352013"/>
                </a:lnTo>
                <a:lnTo>
                  <a:pt x="48652" y="1393161"/>
                </a:lnTo>
                <a:lnTo>
                  <a:pt x="74250" y="1431058"/>
                </a:lnTo>
                <a:lnTo>
                  <a:pt x="104372" y="1465279"/>
                </a:lnTo>
                <a:lnTo>
                  <a:pt x="138594" y="1495401"/>
                </a:lnTo>
                <a:lnTo>
                  <a:pt x="176492" y="1520999"/>
                </a:lnTo>
                <a:lnTo>
                  <a:pt x="217641" y="1541647"/>
                </a:lnTo>
                <a:lnTo>
                  <a:pt x="261615" y="1556921"/>
                </a:lnTo>
                <a:lnTo>
                  <a:pt x="307992" y="1566397"/>
                </a:lnTo>
                <a:lnTo>
                  <a:pt x="356345" y="1569650"/>
                </a:lnTo>
                <a:lnTo>
                  <a:pt x="3032305" y="1569650"/>
                </a:lnTo>
                <a:lnTo>
                  <a:pt x="3137014" y="2135406"/>
                </a:lnTo>
                <a:lnTo>
                  <a:pt x="3242047" y="1568015"/>
                </a:lnTo>
                <a:lnTo>
                  <a:pt x="3288451" y="1562857"/>
                </a:lnTo>
                <a:lnTo>
                  <a:pt x="3332874" y="1551994"/>
                </a:lnTo>
                <a:lnTo>
                  <a:pt x="3374925" y="1535806"/>
                </a:lnTo>
                <a:lnTo>
                  <a:pt x="3414213" y="1514673"/>
                </a:lnTo>
                <a:lnTo>
                  <a:pt x="3450346" y="1488977"/>
                </a:lnTo>
                <a:lnTo>
                  <a:pt x="3482931" y="1459099"/>
                </a:lnTo>
                <a:lnTo>
                  <a:pt x="3511578" y="1425418"/>
                </a:lnTo>
                <a:lnTo>
                  <a:pt x="3535895" y="1388317"/>
                </a:lnTo>
                <a:lnTo>
                  <a:pt x="3555490" y="1348174"/>
                </a:lnTo>
                <a:lnTo>
                  <a:pt x="3569972" y="1305373"/>
                </a:lnTo>
                <a:lnTo>
                  <a:pt x="3578948" y="1260292"/>
                </a:lnTo>
                <a:lnTo>
                  <a:pt x="3582027" y="1213313"/>
                </a:lnTo>
                <a:lnTo>
                  <a:pt x="3582027" y="356336"/>
                </a:lnTo>
                <a:lnTo>
                  <a:pt x="3578773" y="307985"/>
                </a:lnTo>
                <a:lnTo>
                  <a:pt x="3569297" y="261610"/>
                </a:lnTo>
                <a:lnTo>
                  <a:pt x="3554023" y="217636"/>
                </a:lnTo>
                <a:lnTo>
                  <a:pt x="3533375" y="176489"/>
                </a:lnTo>
                <a:lnTo>
                  <a:pt x="3507777" y="138592"/>
                </a:lnTo>
                <a:lnTo>
                  <a:pt x="3477655" y="104370"/>
                </a:lnTo>
                <a:lnTo>
                  <a:pt x="3443434" y="74248"/>
                </a:lnTo>
                <a:lnTo>
                  <a:pt x="3405537" y="48651"/>
                </a:lnTo>
                <a:lnTo>
                  <a:pt x="3364390" y="28003"/>
                </a:lnTo>
                <a:lnTo>
                  <a:pt x="3320417" y="12729"/>
                </a:lnTo>
                <a:lnTo>
                  <a:pt x="3274043" y="3253"/>
                </a:lnTo>
                <a:lnTo>
                  <a:pt x="322569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24047" y="2615491"/>
            <a:ext cx="19621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3975" marR="5080" indent="-41910">
              <a:lnSpc>
                <a:spcPts val="4860"/>
              </a:lnSpc>
              <a:spcBef>
                <a:spcPts val="85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ae</a:t>
            </a:r>
            <a:r>
              <a:rPr sz="385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tic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66816" y="2466757"/>
            <a:ext cx="2765425" cy="2169160"/>
          </a:xfrm>
          <a:custGeom>
            <a:avLst/>
            <a:gdLst/>
            <a:ahLst/>
            <a:cxnLst/>
            <a:rect l="l" t="t" r="r" b="b"/>
            <a:pathLst>
              <a:path w="2765425" h="2169160">
                <a:moveTo>
                  <a:pt x="1381172" y="1572596"/>
                </a:moveTo>
                <a:lnTo>
                  <a:pt x="1171430" y="1572596"/>
                </a:lnTo>
                <a:lnTo>
                  <a:pt x="1276139" y="2168782"/>
                </a:lnTo>
                <a:lnTo>
                  <a:pt x="1381172" y="1572596"/>
                </a:lnTo>
                <a:close/>
              </a:path>
              <a:path w="2765425" h="2169160">
                <a:moveTo>
                  <a:pt x="2408628" y="0"/>
                </a:moveTo>
                <a:lnTo>
                  <a:pt x="356334" y="0"/>
                </a:lnTo>
                <a:lnTo>
                  <a:pt x="307981" y="3253"/>
                </a:lnTo>
                <a:lnTo>
                  <a:pt x="261606" y="12729"/>
                </a:lnTo>
                <a:lnTo>
                  <a:pt x="217632" y="28003"/>
                </a:lnTo>
                <a:lnTo>
                  <a:pt x="176484" y="48651"/>
                </a:lnTo>
                <a:lnTo>
                  <a:pt x="138588" y="74249"/>
                </a:lnTo>
                <a:lnTo>
                  <a:pt x="104367" y="104371"/>
                </a:lnTo>
                <a:lnTo>
                  <a:pt x="74246" y="138592"/>
                </a:lnTo>
                <a:lnTo>
                  <a:pt x="48649" y="176489"/>
                </a:lnTo>
                <a:lnTo>
                  <a:pt x="28002" y="217637"/>
                </a:lnTo>
                <a:lnTo>
                  <a:pt x="12728" y="261611"/>
                </a:lnTo>
                <a:lnTo>
                  <a:pt x="3252" y="307986"/>
                </a:lnTo>
                <a:lnTo>
                  <a:pt x="0" y="356337"/>
                </a:lnTo>
                <a:lnTo>
                  <a:pt x="0" y="1216259"/>
                </a:lnTo>
                <a:lnTo>
                  <a:pt x="3252" y="1264610"/>
                </a:lnTo>
                <a:lnTo>
                  <a:pt x="12728" y="1310985"/>
                </a:lnTo>
                <a:lnTo>
                  <a:pt x="28002" y="1354959"/>
                </a:lnTo>
                <a:lnTo>
                  <a:pt x="48649" y="1396106"/>
                </a:lnTo>
                <a:lnTo>
                  <a:pt x="74246" y="1434003"/>
                </a:lnTo>
                <a:lnTo>
                  <a:pt x="104367" y="1468225"/>
                </a:lnTo>
                <a:lnTo>
                  <a:pt x="138588" y="1498347"/>
                </a:lnTo>
                <a:lnTo>
                  <a:pt x="176484" y="1523944"/>
                </a:lnTo>
                <a:lnTo>
                  <a:pt x="217632" y="1544592"/>
                </a:lnTo>
                <a:lnTo>
                  <a:pt x="261606" y="1559867"/>
                </a:lnTo>
                <a:lnTo>
                  <a:pt x="307981" y="1569343"/>
                </a:lnTo>
                <a:lnTo>
                  <a:pt x="356334" y="1572596"/>
                </a:lnTo>
                <a:lnTo>
                  <a:pt x="2408628" y="1572596"/>
                </a:lnTo>
                <a:lnTo>
                  <a:pt x="2456978" y="1569343"/>
                </a:lnTo>
                <a:lnTo>
                  <a:pt x="2503353" y="1559867"/>
                </a:lnTo>
                <a:lnTo>
                  <a:pt x="2547326" y="1544592"/>
                </a:lnTo>
                <a:lnTo>
                  <a:pt x="2588473" y="1523944"/>
                </a:lnTo>
                <a:lnTo>
                  <a:pt x="2626370" y="1498347"/>
                </a:lnTo>
                <a:lnTo>
                  <a:pt x="2660591" y="1468225"/>
                </a:lnTo>
                <a:lnTo>
                  <a:pt x="2690713" y="1434003"/>
                </a:lnTo>
                <a:lnTo>
                  <a:pt x="2716310" y="1396106"/>
                </a:lnTo>
                <a:lnTo>
                  <a:pt x="2736959" y="1354959"/>
                </a:lnTo>
                <a:lnTo>
                  <a:pt x="2752233" y="1310985"/>
                </a:lnTo>
                <a:lnTo>
                  <a:pt x="2761709" y="1264610"/>
                </a:lnTo>
                <a:lnTo>
                  <a:pt x="2764962" y="1216259"/>
                </a:lnTo>
                <a:lnTo>
                  <a:pt x="2764962" y="356337"/>
                </a:lnTo>
                <a:lnTo>
                  <a:pt x="2761709" y="307986"/>
                </a:lnTo>
                <a:lnTo>
                  <a:pt x="2752233" y="261611"/>
                </a:lnTo>
                <a:lnTo>
                  <a:pt x="2736959" y="217637"/>
                </a:lnTo>
                <a:lnTo>
                  <a:pt x="2716310" y="176489"/>
                </a:lnTo>
                <a:lnTo>
                  <a:pt x="2690713" y="138592"/>
                </a:lnTo>
                <a:lnTo>
                  <a:pt x="2660591" y="104371"/>
                </a:lnTo>
                <a:lnTo>
                  <a:pt x="2626370" y="74249"/>
                </a:lnTo>
                <a:lnTo>
                  <a:pt x="2588473" y="48651"/>
                </a:lnTo>
                <a:lnTo>
                  <a:pt x="2547326" y="28003"/>
                </a:lnTo>
                <a:lnTo>
                  <a:pt x="2503353" y="12729"/>
                </a:lnTo>
                <a:lnTo>
                  <a:pt x="2456978" y="3253"/>
                </a:lnTo>
                <a:lnTo>
                  <a:pt x="2408628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107197" y="2605021"/>
            <a:ext cx="229425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0660" marR="5080" indent="-188595">
              <a:lnSpc>
                <a:spcPts val="4860"/>
              </a:lnSpc>
              <a:spcBef>
                <a:spcPts val="85"/>
              </a:spcBef>
            </a:pP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38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map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850" b="1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2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432221"/>
            <a:ext cx="16141700" cy="4888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304925">
              <a:lnSpc>
                <a:spcPts val="6930"/>
              </a:lnSpc>
              <a:spcBef>
                <a:spcPts val="80"/>
              </a:spcBef>
            </a:pP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next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0" dirty="0">
                <a:solidFill>
                  <a:srgbClr val="005493"/>
                </a:solidFill>
                <a:latin typeface="Calibri"/>
                <a:cs typeface="Calibri"/>
              </a:rPr>
              <a:t>chunk,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color,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size,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alpha,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shape 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7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Experiment.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689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things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happen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70" dirty="0">
                <a:solidFill>
                  <a:srgbClr val="005493"/>
                </a:solidFill>
                <a:latin typeface="Calibri"/>
                <a:cs typeface="Calibri"/>
              </a:rPr>
              <a:t>map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discrete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continuous</a:t>
            </a:r>
            <a:r>
              <a:rPr sz="5500" spc="-6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variables?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happens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more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aesthetic?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19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36A7CD-A36E-4C73-806A-DB4295C8D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50" y="9625824"/>
            <a:ext cx="1950540" cy="109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6358" y="9908779"/>
            <a:ext cx="1267545" cy="991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231" y="3411279"/>
            <a:ext cx="26390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150" dirty="0">
                <a:solidFill>
                  <a:srgbClr val="78AAD5"/>
                </a:solidFill>
                <a:latin typeface="Trebuchet MS"/>
                <a:cs typeface="Trebuchet MS"/>
              </a:rPr>
              <a:t>Visualize</a:t>
            </a:r>
            <a:endParaRPr sz="5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9789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8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latin typeface="Calibri"/>
                <a:cs typeface="Calibri"/>
              </a:rPr>
              <a:t> </a:t>
            </a:r>
            <a:endParaRPr lang="en-US"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733D364D-B96C-496F-BD3C-FA03CEC6A5FD}"/>
              </a:ext>
            </a:extLst>
          </p:cNvPr>
          <p:cNvSpPr txBox="1"/>
          <p:nvPr/>
        </p:nvSpPr>
        <p:spPr>
          <a:xfrm>
            <a:off x="15355974" y="8133482"/>
            <a:ext cx="2773275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250" spc="15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2099" y="824970"/>
            <a:ext cx="200723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75" dirty="0"/>
              <a:t>Disc</a:t>
            </a:r>
            <a:r>
              <a:rPr sz="4600" spc="15" dirty="0"/>
              <a:t>r</a:t>
            </a:r>
            <a:r>
              <a:rPr sz="4600" spc="-50" dirty="0"/>
              <a:t>et</a:t>
            </a:r>
            <a:r>
              <a:rPr sz="4600" dirty="0"/>
              <a:t>e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2384828" y="824970"/>
            <a:ext cx="28638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5" dirty="0">
                <a:latin typeface="Calibri"/>
                <a:cs typeface="Calibri"/>
              </a:rPr>
              <a:t>Continuous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6459" y="3002915"/>
            <a:ext cx="13493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latin typeface="Calibri"/>
                <a:cs typeface="Calibri"/>
              </a:rPr>
              <a:t>Color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3993" y="5934762"/>
            <a:ext cx="101726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80" dirty="0">
                <a:latin typeface="Calibri"/>
                <a:cs typeface="Calibri"/>
              </a:rPr>
              <a:t>Si</a:t>
            </a:r>
            <a:r>
              <a:rPr sz="4600" spc="160" dirty="0">
                <a:latin typeface="Calibri"/>
                <a:cs typeface="Calibri"/>
              </a:rPr>
              <a:t>z</a:t>
            </a:r>
            <a:r>
              <a:rPr sz="4600" dirty="0">
                <a:latin typeface="Calibri"/>
                <a:cs typeface="Calibri"/>
              </a:rPr>
              <a:t>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1750" y="8877081"/>
            <a:ext cx="15697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40" dirty="0">
                <a:latin typeface="Calibri"/>
                <a:cs typeface="Calibri"/>
              </a:rPr>
              <a:t>Shape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06" y="2120354"/>
            <a:ext cx="4078736" cy="259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51618" y="2120354"/>
            <a:ext cx="4078736" cy="259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7106" y="7995501"/>
            <a:ext cx="4078736" cy="2591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77106" y="5080015"/>
            <a:ext cx="4078736" cy="259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51618" y="5080015"/>
            <a:ext cx="4078736" cy="2591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2432" y="8555039"/>
            <a:ext cx="1414145" cy="1414145"/>
          </a:xfrm>
          <a:custGeom>
            <a:avLst/>
            <a:gdLst/>
            <a:ahLst/>
            <a:cxnLst/>
            <a:rect l="l" t="t" r="r" b="b"/>
            <a:pathLst>
              <a:path w="1414144" h="1414145">
                <a:moveTo>
                  <a:pt x="1206556" y="207012"/>
                </a:moveTo>
                <a:lnTo>
                  <a:pt x="1239621" y="242382"/>
                </a:lnTo>
                <a:lnTo>
                  <a:pt x="1269810" y="279390"/>
                </a:lnTo>
                <a:lnTo>
                  <a:pt x="1297124" y="317887"/>
                </a:lnTo>
                <a:lnTo>
                  <a:pt x="1321563" y="357723"/>
                </a:lnTo>
                <a:lnTo>
                  <a:pt x="1343127" y="398751"/>
                </a:lnTo>
                <a:lnTo>
                  <a:pt x="1361816" y="440820"/>
                </a:lnTo>
                <a:lnTo>
                  <a:pt x="1377629" y="483783"/>
                </a:lnTo>
                <a:lnTo>
                  <a:pt x="1390568" y="527490"/>
                </a:lnTo>
                <a:lnTo>
                  <a:pt x="1400631" y="571792"/>
                </a:lnTo>
                <a:lnTo>
                  <a:pt x="1407819" y="616541"/>
                </a:lnTo>
                <a:lnTo>
                  <a:pt x="1412131" y="661588"/>
                </a:lnTo>
                <a:lnTo>
                  <a:pt x="1413569" y="706784"/>
                </a:lnTo>
                <a:lnTo>
                  <a:pt x="1412131" y="751979"/>
                </a:lnTo>
                <a:lnTo>
                  <a:pt x="1407819" y="797026"/>
                </a:lnTo>
                <a:lnTo>
                  <a:pt x="1400631" y="841775"/>
                </a:lnTo>
                <a:lnTo>
                  <a:pt x="1390568" y="886078"/>
                </a:lnTo>
                <a:lnTo>
                  <a:pt x="1377629" y="929785"/>
                </a:lnTo>
                <a:lnTo>
                  <a:pt x="1361816" y="972747"/>
                </a:lnTo>
                <a:lnTo>
                  <a:pt x="1343127" y="1014817"/>
                </a:lnTo>
                <a:lnTo>
                  <a:pt x="1321563" y="1055844"/>
                </a:lnTo>
                <a:lnTo>
                  <a:pt x="1297124" y="1095681"/>
                </a:lnTo>
                <a:lnTo>
                  <a:pt x="1269810" y="1134178"/>
                </a:lnTo>
                <a:lnTo>
                  <a:pt x="1239621" y="1171186"/>
                </a:lnTo>
                <a:lnTo>
                  <a:pt x="1206556" y="1206556"/>
                </a:lnTo>
                <a:lnTo>
                  <a:pt x="1171186" y="1239621"/>
                </a:lnTo>
                <a:lnTo>
                  <a:pt x="1134178" y="1269810"/>
                </a:lnTo>
                <a:lnTo>
                  <a:pt x="1095681" y="1297124"/>
                </a:lnTo>
                <a:lnTo>
                  <a:pt x="1055844" y="1321563"/>
                </a:lnTo>
                <a:lnTo>
                  <a:pt x="1014817" y="1343127"/>
                </a:lnTo>
                <a:lnTo>
                  <a:pt x="972747" y="1361816"/>
                </a:lnTo>
                <a:lnTo>
                  <a:pt x="929785" y="1377629"/>
                </a:lnTo>
                <a:lnTo>
                  <a:pt x="886078" y="1390568"/>
                </a:lnTo>
                <a:lnTo>
                  <a:pt x="841775" y="1400631"/>
                </a:lnTo>
                <a:lnTo>
                  <a:pt x="797026" y="1407819"/>
                </a:lnTo>
                <a:lnTo>
                  <a:pt x="751979" y="1412131"/>
                </a:lnTo>
                <a:lnTo>
                  <a:pt x="706784" y="1413569"/>
                </a:lnTo>
                <a:lnTo>
                  <a:pt x="661588" y="1412131"/>
                </a:lnTo>
                <a:lnTo>
                  <a:pt x="616541" y="1407819"/>
                </a:lnTo>
                <a:lnTo>
                  <a:pt x="571792" y="1400631"/>
                </a:lnTo>
                <a:lnTo>
                  <a:pt x="527490" y="1390568"/>
                </a:lnTo>
                <a:lnTo>
                  <a:pt x="483783" y="1377629"/>
                </a:lnTo>
                <a:lnTo>
                  <a:pt x="440820" y="1361816"/>
                </a:lnTo>
                <a:lnTo>
                  <a:pt x="398751" y="1343127"/>
                </a:lnTo>
                <a:lnTo>
                  <a:pt x="357723" y="1321563"/>
                </a:lnTo>
                <a:lnTo>
                  <a:pt x="317887" y="1297124"/>
                </a:lnTo>
                <a:lnTo>
                  <a:pt x="279390" y="1269810"/>
                </a:lnTo>
                <a:lnTo>
                  <a:pt x="242382" y="1239621"/>
                </a:lnTo>
                <a:lnTo>
                  <a:pt x="207012" y="1206556"/>
                </a:lnTo>
                <a:lnTo>
                  <a:pt x="173947" y="1171186"/>
                </a:lnTo>
                <a:lnTo>
                  <a:pt x="143758" y="1134178"/>
                </a:lnTo>
                <a:lnTo>
                  <a:pt x="116444" y="1095681"/>
                </a:lnTo>
                <a:lnTo>
                  <a:pt x="92005" y="1055844"/>
                </a:lnTo>
                <a:lnTo>
                  <a:pt x="70441" y="1014817"/>
                </a:lnTo>
                <a:lnTo>
                  <a:pt x="51753" y="972747"/>
                </a:lnTo>
                <a:lnTo>
                  <a:pt x="35939" y="929785"/>
                </a:lnTo>
                <a:lnTo>
                  <a:pt x="23001" y="886078"/>
                </a:lnTo>
                <a:lnTo>
                  <a:pt x="12938" y="841775"/>
                </a:lnTo>
                <a:lnTo>
                  <a:pt x="5750" y="797026"/>
                </a:lnTo>
                <a:lnTo>
                  <a:pt x="1437" y="751979"/>
                </a:lnTo>
                <a:lnTo>
                  <a:pt x="0" y="706784"/>
                </a:lnTo>
                <a:lnTo>
                  <a:pt x="1437" y="661588"/>
                </a:lnTo>
                <a:lnTo>
                  <a:pt x="5750" y="616541"/>
                </a:lnTo>
                <a:lnTo>
                  <a:pt x="12938" y="571792"/>
                </a:lnTo>
                <a:lnTo>
                  <a:pt x="23001" y="527490"/>
                </a:lnTo>
                <a:lnTo>
                  <a:pt x="35939" y="483783"/>
                </a:lnTo>
                <a:lnTo>
                  <a:pt x="51753" y="440820"/>
                </a:lnTo>
                <a:lnTo>
                  <a:pt x="70441" y="398751"/>
                </a:lnTo>
                <a:lnTo>
                  <a:pt x="92005" y="357723"/>
                </a:lnTo>
                <a:lnTo>
                  <a:pt x="116444" y="317887"/>
                </a:lnTo>
                <a:lnTo>
                  <a:pt x="143758" y="279390"/>
                </a:lnTo>
                <a:lnTo>
                  <a:pt x="173947" y="242382"/>
                </a:lnTo>
                <a:lnTo>
                  <a:pt x="207012" y="207012"/>
                </a:lnTo>
                <a:lnTo>
                  <a:pt x="242382" y="173947"/>
                </a:lnTo>
                <a:lnTo>
                  <a:pt x="279390" y="143758"/>
                </a:lnTo>
                <a:lnTo>
                  <a:pt x="317887" y="116444"/>
                </a:lnTo>
                <a:lnTo>
                  <a:pt x="357723" y="92005"/>
                </a:lnTo>
                <a:lnTo>
                  <a:pt x="398751" y="70441"/>
                </a:lnTo>
                <a:lnTo>
                  <a:pt x="440820" y="51753"/>
                </a:lnTo>
                <a:lnTo>
                  <a:pt x="483783" y="35939"/>
                </a:lnTo>
                <a:lnTo>
                  <a:pt x="527490" y="23001"/>
                </a:lnTo>
                <a:lnTo>
                  <a:pt x="571792" y="12938"/>
                </a:lnTo>
                <a:lnTo>
                  <a:pt x="616541" y="5750"/>
                </a:lnTo>
                <a:lnTo>
                  <a:pt x="661588" y="1437"/>
                </a:lnTo>
                <a:lnTo>
                  <a:pt x="706784" y="0"/>
                </a:lnTo>
                <a:lnTo>
                  <a:pt x="751979" y="1437"/>
                </a:lnTo>
                <a:lnTo>
                  <a:pt x="797026" y="5750"/>
                </a:lnTo>
                <a:lnTo>
                  <a:pt x="841775" y="12938"/>
                </a:lnTo>
                <a:lnTo>
                  <a:pt x="886078" y="23001"/>
                </a:lnTo>
                <a:lnTo>
                  <a:pt x="929785" y="35939"/>
                </a:lnTo>
                <a:lnTo>
                  <a:pt x="972747" y="51753"/>
                </a:lnTo>
                <a:lnTo>
                  <a:pt x="1014817" y="70441"/>
                </a:lnTo>
                <a:lnTo>
                  <a:pt x="1055844" y="92005"/>
                </a:lnTo>
                <a:lnTo>
                  <a:pt x="1095681" y="116444"/>
                </a:lnTo>
                <a:lnTo>
                  <a:pt x="1134178" y="143758"/>
                </a:lnTo>
                <a:lnTo>
                  <a:pt x="1171186" y="173947"/>
                </a:lnTo>
                <a:lnTo>
                  <a:pt x="1206556" y="207012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3830" y="8745191"/>
            <a:ext cx="1010285" cy="1031875"/>
          </a:xfrm>
          <a:custGeom>
            <a:avLst/>
            <a:gdLst/>
            <a:ahLst/>
            <a:cxnLst/>
            <a:rect l="l" t="t" r="r" b="b"/>
            <a:pathLst>
              <a:path w="1010284" h="1031875">
                <a:moveTo>
                  <a:pt x="1009822" y="0"/>
                </a:moveTo>
                <a:lnTo>
                  <a:pt x="0" y="1031348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308" y="1005041"/>
            <a:ext cx="11125483" cy="85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8737" y="9259268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  <a:endParaRPr sz="3500">
              <a:latin typeface="Courier New"/>
              <a:cs typeface="Courier New"/>
            </a:endParaRP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))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64212" y="844281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32" y="0"/>
                </a:moveTo>
                <a:lnTo>
                  <a:pt x="567940" y="0"/>
                </a:lnTo>
                <a:lnTo>
                  <a:pt x="518936" y="2084"/>
                </a:lnTo>
                <a:lnTo>
                  <a:pt x="471089" y="8224"/>
                </a:lnTo>
                <a:lnTo>
                  <a:pt x="424571" y="18250"/>
                </a:lnTo>
                <a:lnTo>
                  <a:pt x="379551" y="31990"/>
                </a:lnTo>
                <a:lnTo>
                  <a:pt x="336200" y="49275"/>
                </a:lnTo>
                <a:lnTo>
                  <a:pt x="294688" y="69933"/>
                </a:lnTo>
                <a:lnTo>
                  <a:pt x="255187" y="93794"/>
                </a:lnTo>
                <a:lnTo>
                  <a:pt x="217866" y="120689"/>
                </a:lnTo>
                <a:lnTo>
                  <a:pt x="182895" y="150445"/>
                </a:lnTo>
                <a:lnTo>
                  <a:pt x="150447" y="182894"/>
                </a:lnTo>
                <a:lnTo>
                  <a:pt x="120690" y="217864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7"/>
                </a:lnTo>
                <a:lnTo>
                  <a:pt x="18250" y="424566"/>
                </a:lnTo>
                <a:lnTo>
                  <a:pt x="8225" y="471084"/>
                </a:lnTo>
                <a:lnTo>
                  <a:pt x="2084" y="518930"/>
                </a:lnTo>
                <a:lnTo>
                  <a:pt x="0" y="567934"/>
                </a:lnTo>
                <a:lnTo>
                  <a:pt x="0" y="1508591"/>
                </a:lnTo>
                <a:lnTo>
                  <a:pt x="2084" y="1557595"/>
                </a:lnTo>
                <a:lnTo>
                  <a:pt x="8225" y="1605441"/>
                </a:lnTo>
                <a:lnTo>
                  <a:pt x="18250" y="1651959"/>
                </a:lnTo>
                <a:lnTo>
                  <a:pt x="31990" y="1696978"/>
                </a:lnTo>
                <a:lnTo>
                  <a:pt x="49275" y="1740329"/>
                </a:lnTo>
                <a:lnTo>
                  <a:pt x="69933" y="1781840"/>
                </a:lnTo>
                <a:lnTo>
                  <a:pt x="93795" y="1821341"/>
                </a:lnTo>
                <a:lnTo>
                  <a:pt x="120690" y="1858662"/>
                </a:lnTo>
                <a:lnTo>
                  <a:pt x="150447" y="1893632"/>
                </a:lnTo>
                <a:lnTo>
                  <a:pt x="182895" y="1926080"/>
                </a:lnTo>
                <a:lnTo>
                  <a:pt x="217866" y="1955837"/>
                </a:lnTo>
                <a:lnTo>
                  <a:pt x="255187" y="1982731"/>
                </a:lnTo>
                <a:lnTo>
                  <a:pt x="294688" y="2006592"/>
                </a:lnTo>
                <a:lnTo>
                  <a:pt x="336200" y="2027251"/>
                </a:lnTo>
                <a:lnTo>
                  <a:pt x="379551" y="2044535"/>
                </a:lnTo>
                <a:lnTo>
                  <a:pt x="424571" y="2058275"/>
                </a:lnTo>
                <a:lnTo>
                  <a:pt x="471089" y="2068301"/>
                </a:lnTo>
                <a:lnTo>
                  <a:pt x="518936" y="2074441"/>
                </a:lnTo>
                <a:lnTo>
                  <a:pt x="567940" y="2076526"/>
                </a:lnTo>
                <a:lnTo>
                  <a:pt x="3501432" y="2076526"/>
                </a:lnTo>
                <a:lnTo>
                  <a:pt x="3550435" y="2074441"/>
                </a:lnTo>
                <a:lnTo>
                  <a:pt x="3598280" y="2068301"/>
                </a:lnTo>
                <a:lnTo>
                  <a:pt x="3644797" y="2058275"/>
                </a:lnTo>
                <a:lnTo>
                  <a:pt x="3689816" y="2044535"/>
                </a:lnTo>
                <a:lnTo>
                  <a:pt x="3733166" y="2027251"/>
                </a:lnTo>
                <a:lnTo>
                  <a:pt x="3774677" y="2006592"/>
                </a:lnTo>
                <a:lnTo>
                  <a:pt x="3814178" y="1982731"/>
                </a:lnTo>
                <a:lnTo>
                  <a:pt x="3851498" y="1955837"/>
                </a:lnTo>
                <a:lnTo>
                  <a:pt x="3886468" y="1926080"/>
                </a:lnTo>
                <a:lnTo>
                  <a:pt x="3918916" y="1893632"/>
                </a:lnTo>
                <a:lnTo>
                  <a:pt x="3948673" y="1858662"/>
                </a:lnTo>
                <a:lnTo>
                  <a:pt x="3975567" y="1821341"/>
                </a:lnTo>
                <a:lnTo>
                  <a:pt x="3999429" y="1781840"/>
                </a:lnTo>
                <a:lnTo>
                  <a:pt x="4020087" y="1740329"/>
                </a:lnTo>
                <a:lnTo>
                  <a:pt x="4037372" y="1696978"/>
                </a:lnTo>
                <a:lnTo>
                  <a:pt x="4051112" y="1651959"/>
                </a:lnTo>
                <a:lnTo>
                  <a:pt x="4061137" y="1605441"/>
                </a:lnTo>
                <a:lnTo>
                  <a:pt x="4067278" y="1557595"/>
                </a:lnTo>
                <a:lnTo>
                  <a:pt x="4069363" y="1508591"/>
                </a:lnTo>
                <a:lnTo>
                  <a:pt x="4069363" y="567934"/>
                </a:lnTo>
                <a:lnTo>
                  <a:pt x="4067278" y="518930"/>
                </a:lnTo>
                <a:lnTo>
                  <a:pt x="4061137" y="471084"/>
                </a:lnTo>
                <a:lnTo>
                  <a:pt x="4051112" y="424566"/>
                </a:lnTo>
                <a:lnTo>
                  <a:pt x="4037372" y="379547"/>
                </a:lnTo>
                <a:lnTo>
                  <a:pt x="4020087" y="336196"/>
                </a:lnTo>
                <a:lnTo>
                  <a:pt x="3999429" y="294685"/>
                </a:lnTo>
                <a:lnTo>
                  <a:pt x="3975567" y="255184"/>
                </a:lnTo>
                <a:lnTo>
                  <a:pt x="3948673" y="217864"/>
                </a:lnTo>
                <a:lnTo>
                  <a:pt x="3918916" y="182894"/>
                </a:lnTo>
                <a:lnTo>
                  <a:pt x="3886468" y="150445"/>
                </a:lnTo>
                <a:lnTo>
                  <a:pt x="3851498" y="120689"/>
                </a:lnTo>
                <a:lnTo>
                  <a:pt x="3814178" y="93794"/>
                </a:lnTo>
                <a:lnTo>
                  <a:pt x="3774677" y="69933"/>
                </a:lnTo>
                <a:lnTo>
                  <a:pt x="3733166" y="49275"/>
                </a:lnTo>
                <a:lnTo>
                  <a:pt x="3689816" y="31990"/>
                </a:lnTo>
                <a:lnTo>
                  <a:pt x="3644797" y="18250"/>
                </a:lnTo>
                <a:lnTo>
                  <a:pt x="3598280" y="8224"/>
                </a:lnTo>
                <a:lnTo>
                  <a:pt x="3550435" y="2084"/>
                </a:lnTo>
                <a:lnTo>
                  <a:pt x="350143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5476" rIns="0" bIns="0" rtlCol="0">
            <a:spAutoFit/>
          </a:bodyPr>
          <a:lstStyle/>
          <a:p>
            <a:pPr marL="12367895" marR="5080" indent="-31750">
              <a:lnSpc>
                <a:spcPts val="4860"/>
              </a:lnSpc>
              <a:spcBef>
                <a:spcPts val="85"/>
              </a:spcBef>
            </a:pP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Legend</a:t>
            </a:r>
            <a:r>
              <a:rPr sz="38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added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1450" y="5121275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hwy),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 rot="21300000">
            <a:off x="8110628" y="4159797"/>
            <a:ext cx="3883278" cy="9588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>
              <a:lnSpc>
                <a:spcPts val="7275"/>
              </a:lnSpc>
              <a:spcBef>
                <a:spcPts val="310"/>
              </a:spcBef>
            </a:pPr>
            <a:r>
              <a:rPr sz="7550" spc="1770" dirty="0">
                <a:solidFill>
                  <a:srgbClr val="FF2600"/>
                </a:solidFill>
                <a:latin typeface="Arial"/>
                <a:cs typeface="Arial"/>
              </a:rPr>
              <a:t>Error!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4301304"/>
            <a:ext cx="569468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60" dirty="0">
                <a:solidFill>
                  <a:srgbClr val="F3F3F3"/>
                </a:solidFill>
                <a:latin typeface="Calibri"/>
                <a:cs typeface="Calibri"/>
              </a:rPr>
              <a:t>F</a:t>
            </a:r>
            <a:r>
              <a:rPr sz="16450" b="1" spc="385" dirty="0">
                <a:solidFill>
                  <a:srgbClr val="F3F3F3"/>
                </a:solidFill>
                <a:latin typeface="Calibri"/>
                <a:cs typeface="Calibri"/>
              </a:rPr>
              <a:t>a</a:t>
            </a:r>
            <a:r>
              <a:rPr sz="16450" b="1" spc="330" dirty="0">
                <a:solidFill>
                  <a:srgbClr val="F3F3F3"/>
                </a:solidFill>
                <a:latin typeface="Calibri"/>
                <a:cs typeface="Calibri"/>
              </a:rPr>
              <a:t>c</a:t>
            </a:r>
            <a:r>
              <a:rPr sz="16450" b="1" spc="-90" dirty="0">
                <a:solidFill>
                  <a:srgbClr val="F3F3F3"/>
                </a:solidFill>
                <a:latin typeface="Calibri"/>
                <a:cs typeface="Calibri"/>
              </a:rPr>
              <a:t>e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t</a:t>
            </a:r>
            <a:r>
              <a:rPr sz="16450" b="1" spc="540" dirty="0">
                <a:solidFill>
                  <a:srgbClr val="F3F3F3"/>
                </a:solidFill>
                <a:latin typeface="Calibri"/>
                <a:cs typeface="Calibri"/>
              </a:rPr>
              <a:t>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23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57193" y="437547"/>
            <a:ext cx="27819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</a:t>
            </a:r>
            <a:r>
              <a:rPr spc="200" dirty="0"/>
              <a:t>a</a:t>
            </a:r>
            <a:r>
              <a:rPr spc="95" dirty="0"/>
              <a:t>c</a:t>
            </a:r>
            <a:r>
              <a:rPr spc="-105" dirty="0"/>
              <a:t>e</a:t>
            </a:r>
            <a:r>
              <a:rPr spc="-65" dirty="0"/>
              <a:t>t</a:t>
            </a:r>
            <a:r>
              <a:rPr spc="22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57314" y="2133831"/>
            <a:ext cx="107810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4" dirty="0">
                <a:latin typeface="Calibri"/>
                <a:cs typeface="Calibri"/>
              </a:rPr>
              <a:t>Subplots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4" dirty="0">
                <a:latin typeface="Calibri"/>
                <a:cs typeface="Calibri"/>
              </a:rPr>
              <a:t>display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subsets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5293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5293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5293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5293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5293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29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733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66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7599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03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2451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5293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5293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55293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015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448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881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31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3750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169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0150" y="4829677"/>
            <a:ext cx="149840" cy="28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77330" y="4829677"/>
            <a:ext cx="149840" cy="19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6844" y="4916493"/>
            <a:ext cx="149840" cy="149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5293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5293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5293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5293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55293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29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2733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166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7599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03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2451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5293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55293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55293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01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1448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881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631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50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1169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4929" y="7182392"/>
            <a:ext cx="149840" cy="149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39500" y="7182392"/>
            <a:ext cx="149840" cy="1498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1866" y="7182392"/>
            <a:ext cx="149840" cy="236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1866" y="7486280"/>
            <a:ext cx="149840" cy="1498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99014" y="7225865"/>
            <a:ext cx="264654" cy="2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5293" y="8585529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55293" y="990535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55293" y="9471183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5293" y="903700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55293" y="860282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5297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2733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01665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75993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0321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451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5293" y="9696941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55293" y="926276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55293" y="882858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4015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52352" y="8585399"/>
            <a:ext cx="2217394" cy="15337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1169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49664" y="9752317"/>
            <a:ext cx="149840" cy="149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44590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445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445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445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445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421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1650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9086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6519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7395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31384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445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445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45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39559" y="4048139"/>
            <a:ext cx="1011348" cy="1533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7801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523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2666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60099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4590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445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445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445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445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421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1650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59086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6519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7395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31384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45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3445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445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293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0368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7801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4523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2666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60099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4228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76"/>
                </a:lnTo>
                <a:lnTo>
                  <a:pt x="32895" y="119836"/>
                </a:lnTo>
                <a:lnTo>
                  <a:pt x="63441" y="126890"/>
                </a:lnTo>
                <a:lnTo>
                  <a:pt x="93986" y="119836"/>
                </a:lnTo>
                <a:lnTo>
                  <a:pt x="117483" y="98676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64228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76"/>
                </a:lnTo>
                <a:lnTo>
                  <a:pt x="93986" y="119836"/>
                </a:lnTo>
                <a:lnTo>
                  <a:pt x="63441" y="126890"/>
                </a:lnTo>
                <a:lnTo>
                  <a:pt x="32895" y="119836"/>
                </a:lnTo>
                <a:lnTo>
                  <a:pt x="9398" y="98676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22"/>
                </a:lnTo>
                <a:lnTo>
                  <a:pt x="32895" y="119750"/>
                </a:lnTo>
                <a:lnTo>
                  <a:pt x="63441" y="126793"/>
                </a:lnTo>
                <a:lnTo>
                  <a:pt x="93986" y="119750"/>
                </a:lnTo>
                <a:lnTo>
                  <a:pt x="117483" y="98622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22"/>
                </a:lnTo>
                <a:lnTo>
                  <a:pt x="93986" y="119750"/>
                </a:lnTo>
                <a:lnTo>
                  <a:pt x="63441" y="126793"/>
                </a:lnTo>
                <a:lnTo>
                  <a:pt x="32895" y="119750"/>
                </a:lnTo>
                <a:lnTo>
                  <a:pt x="9398" y="98622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779480" y="7486280"/>
            <a:ext cx="264654" cy="236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618609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618609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056464" y="7269208"/>
            <a:ext cx="149872" cy="2367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458587" y="7399473"/>
            <a:ext cx="149710" cy="236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22"/>
                </a:lnTo>
                <a:lnTo>
                  <a:pt x="32886" y="119750"/>
                </a:lnTo>
                <a:lnTo>
                  <a:pt x="63424" y="126793"/>
                </a:lnTo>
                <a:lnTo>
                  <a:pt x="93962" y="119750"/>
                </a:lnTo>
                <a:lnTo>
                  <a:pt x="117453" y="98622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22"/>
                </a:lnTo>
                <a:lnTo>
                  <a:pt x="93962" y="119750"/>
                </a:lnTo>
                <a:lnTo>
                  <a:pt x="63424" y="126793"/>
                </a:lnTo>
                <a:lnTo>
                  <a:pt x="32886" y="119750"/>
                </a:lnTo>
                <a:lnTo>
                  <a:pt x="9396" y="98622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6"/>
                </a:lnTo>
                <a:lnTo>
                  <a:pt x="9396" y="28224"/>
                </a:lnTo>
                <a:lnTo>
                  <a:pt x="0" y="63506"/>
                </a:lnTo>
                <a:lnTo>
                  <a:pt x="9396" y="98719"/>
                </a:lnTo>
                <a:lnTo>
                  <a:pt x="32886" y="119847"/>
                </a:lnTo>
                <a:lnTo>
                  <a:pt x="63424" y="126890"/>
                </a:lnTo>
                <a:lnTo>
                  <a:pt x="93962" y="119847"/>
                </a:lnTo>
                <a:lnTo>
                  <a:pt x="117453" y="98719"/>
                </a:lnTo>
                <a:lnTo>
                  <a:pt x="126849" y="63506"/>
                </a:lnTo>
                <a:lnTo>
                  <a:pt x="117453" y="28224"/>
                </a:lnTo>
                <a:lnTo>
                  <a:pt x="93962" y="7056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506"/>
                </a:moveTo>
                <a:lnTo>
                  <a:pt x="117453" y="98719"/>
                </a:lnTo>
                <a:lnTo>
                  <a:pt x="93962" y="119847"/>
                </a:lnTo>
                <a:lnTo>
                  <a:pt x="63424" y="126890"/>
                </a:lnTo>
                <a:lnTo>
                  <a:pt x="32886" y="119847"/>
                </a:lnTo>
                <a:lnTo>
                  <a:pt x="9396" y="98719"/>
                </a:lnTo>
                <a:lnTo>
                  <a:pt x="0" y="63506"/>
                </a:lnTo>
                <a:lnTo>
                  <a:pt x="9396" y="28224"/>
                </a:lnTo>
                <a:lnTo>
                  <a:pt x="32886" y="7056"/>
                </a:lnTo>
                <a:lnTo>
                  <a:pt x="63424" y="0"/>
                </a:lnTo>
                <a:lnTo>
                  <a:pt x="93962" y="7056"/>
                </a:lnTo>
                <a:lnTo>
                  <a:pt x="117453" y="28224"/>
                </a:lnTo>
                <a:lnTo>
                  <a:pt x="126849" y="63506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933794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9337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9337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9337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9337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03150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60583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18016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375449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32885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90318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9337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9337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9337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128857" y="4053584"/>
            <a:ext cx="1528285" cy="15282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04167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61600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519032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139020" y="4873020"/>
            <a:ext cx="149872" cy="1498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933794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9337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9337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9337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9337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203150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260583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18016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75449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432885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490318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19337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9337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9337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2014043" y="6314047"/>
            <a:ext cx="781591" cy="1533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89301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46734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404167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461600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519032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277546" y="7095576"/>
            <a:ext cx="264654" cy="236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736930" y="7225865"/>
            <a:ext cx="149840" cy="236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196445" y="7356032"/>
            <a:ext cx="149840" cy="1498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4755293" y="8025508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755293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minivan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344590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1933794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subcompact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755293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8344590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11933794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midsize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140157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14485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88813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86314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3750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011699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729357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30368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878014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45234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026669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160099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863732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1231868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289301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467343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04167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4616000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519032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1222664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4265200" y="4009282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4666433" y="516499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66433" y="4730819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66433" y="4296643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4265200" y="6275309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666433" y="74310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666433" y="699685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666433" y="656268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4265200" y="8541208"/>
            <a:ext cx="3838575" cy="20072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795020">
              <a:lnSpc>
                <a:spcPct val="100000"/>
              </a:lnSpc>
              <a:spcBef>
                <a:spcPts val="5"/>
              </a:spcBef>
              <a:tabLst>
                <a:tab pos="1369695" algn="l"/>
                <a:tab pos="1943735" algn="l"/>
                <a:tab pos="2518410" algn="l"/>
                <a:tab pos="3092450" algn="l"/>
                <a:tab pos="3666490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4666433" y="9696941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666433" y="926276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666433" y="882858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9670662" y="10542301"/>
            <a:ext cx="7594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Arial"/>
                <a:cs typeface="Arial"/>
              </a:rPr>
              <a:t>displ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30613" y="6753832"/>
            <a:ext cx="38227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25"/>
              </a:lnSpc>
            </a:pPr>
            <a:r>
              <a:rPr sz="2800" spc="-5" dirty="0">
                <a:latin typeface="Arial"/>
                <a:cs typeface="Arial"/>
              </a:rPr>
              <a:t>hwy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92818" y="636494"/>
            <a:ext cx="432943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10" dirty="0">
                <a:solidFill>
                  <a:srgbClr val="005493"/>
                </a:solidFill>
              </a:rPr>
              <a:t>Help</a:t>
            </a:r>
            <a:r>
              <a:rPr sz="9700" spc="-325" dirty="0">
                <a:solidFill>
                  <a:srgbClr val="005493"/>
                </a:solidFill>
              </a:rPr>
              <a:t> </a:t>
            </a:r>
            <a:r>
              <a:rPr sz="9700" spc="155" dirty="0">
                <a:solidFill>
                  <a:srgbClr val="005493"/>
                </a:solidFill>
              </a:rPr>
              <a:t>me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2217598" y="3076211"/>
            <a:ext cx="16989425" cy="600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b="1" spc="65" dirty="0">
                <a:solidFill>
                  <a:srgbClr val="005493"/>
                </a:solidFill>
                <a:latin typeface="Calibri"/>
                <a:cs typeface="Calibri"/>
              </a:rPr>
              <a:t>facet_grid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7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facet_wrap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  <a:spcBef>
                <a:spcPts val="3625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&lt;-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geom_point(aes(x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y = hwy))  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facet_grid(.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</a:t>
            </a:r>
            <a:r>
              <a:rPr sz="4100" spc="-15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.)</a:t>
            </a:r>
            <a:endParaRPr sz="4100">
              <a:latin typeface="Courier New"/>
              <a:cs typeface="Courier New"/>
            </a:endParaRPr>
          </a:p>
          <a:p>
            <a:pPr marL="12700" marR="9114790">
              <a:lnSpc>
                <a:spcPct val="152500"/>
              </a:lnSpc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  </a:t>
            </a:r>
            <a:r>
              <a:rPr sz="410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facet_wrap(~</a:t>
            </a:r>
            <a:r>
              <a:rPr sz="4100" spc="-1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class)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66114" y="2123360"/>
            <a:ext cx="4176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summa</a:t>
            </a:r>
            <a:r>
              <a:rPr spc="315" dirty="0"/>
              <a:t>r</a:t>
            </a:r>
            <a:r>
              <a:rPr spc="114" dirty="0"/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80363" y="4845790"/>
            <a:ext cx="1154811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950" spc="25" dirty="0">
                <a:latin typeface="Calibri"/>
                <a:cs typeface="Calibri"/>
              </a:rPr>
              <a:t>facet_grid()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2D </a:t>
            </a:r>
            <a:r>
              <a:rPr sz="4950" spc="-30" dirty="0">
                <a:latin typeface="Calibri"/>
                <a:cs typeface="Calibri"/>
              </a:rPr>
              <a:t>grid,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100" dirty="0">
                <a:latin typeface="Calibri"/>
                <a:cs typeface="Calibri"/>
              </a:rPr>
              <a:t>~ </a:t>
            </a:r>
            <a:r>
              <a:rPr sz="4950" spc="5" dirty="0">
                <a:latin typeface="Calibri"/>
                <a:cs typeface="Calibri"/>
              </a:rPr>
              <a:t>cols, </a:t>
            </a:r>
            <a:r>
              <a:rPr sz="4950" spc="-170" dirty="0">
                <a:latin typeface="Calibri"/>
                <a:cs typeface="Calibri"/>
              </a:rPr>
              <a:t>. </a:t>
            </a:r>
            <a:r>
              <a:rPr sz="4950" spc="-130" dirty="0">
                <a:latin typeface="Calibri"/>
                <a:cs typeface="Calibri"/>
              </a:rPr>
              <a:t>for </a:t>
            </a:r>
            <a:r>
              <a:rPr sz="4950" spc="30" dirty="0">
                <a:latin typeface="Calibri"/>
                <a:cs typeface="Calibri"/>
              </a:rPr>
              <a:t>no</a:t>
            </a:r>
            <a:r>
              <a:rPr sz="4950" spc="-755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split</a:t>
            </a:r>
            <a:endParaRPr sz="4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4950" spc="10" dirty="0">
                <a:latin typeface="Calibri"/>
                <a:cs typeface="Calibri"/>
              </a:rPr>
              <a:t>facet_wrap()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1D </a:t>
            </a:r>
            <a:r>
              <a:rPr sz="4950" spc="10" dirty="0">
                <a:latin typeface="Calibri"/>
                <a:cs typeface="Calibri"/>
              </a:rPr>
              <a:t>ribbon </a:t>
            </a:r>
            <a:r>
              <a:rPr sz="4950" spc="-25" dirty="0">
                <a:latin typeface="Calibri"/>
                <a:cs typeface="Calibri"/>
              </a:rPr>
              <a:t>wrapped </a:t>
            </a:r>
            <a:r>
              <a:rPr sz="4950" spc="-30" dirty="0">
                <a:latin typeface="Calibri"/>
                <a:cs typeface="Calibri"/>
              </a:rPr>
              <a:t>into</a:t>
            </a:r>
            <a:r>
              <a:rPr sz="4950" spc="-725" dirty="0">
                <a:latin typeface="Calibri"/>
                <a:cs typeface="Calibri"/>
              </a:rPr>
              <a:t> </a:t>
            </a:r>
            <a:r>
              <a:rPr sz="4950" spc="-100" dirty="0">
                <a:latin typeface="Calibri"/>
                <a:cs typeface="Calibri"/>
              </a:rPr>
              <a:t>2D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4038" y="4001467"/>
            <a:ext cx="16737330" cy="58959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2810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100" spc="10" dirty="0">
                <a:latin typeface="Courier New"/>
                <a:cs typeface="Courier New"/>
              </a:rPr>
              <a:t>)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100" spc="10" dirty="0">
                <a:latin typeface="Courier New"/>
                <a:cs typeface="Courier New"/>
              </a:rPr>
              <a:t>(mapping = aes(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100" spc="10" dirty="0">
                <a:latin typeface="Courier New"/>
                <a:cs typeface="Courier New"/>
              </a:rPr>
              <a:t>))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4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&lt;FACET_FUNCTION&gt;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03350" y="856383"/>
            <a:ext cx="82880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85" dirty="0"/>
              <a:t> </a:t>
            </a:r>
            <a:r>
              <a:rPr spc="65" dirty="0"/>
              <a:t>template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7461" y="2730672"/>
            <a:ext cx="1675511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0" dirty="0">
                <a:latin typeface="Calibri"/>
                <a:cs typeface="Calibri"/>
              </a:rPr>
              <a:t>Make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any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plot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by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filling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parameters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0" dirty="0">
                <a:latin typeface="Calibri"/>
                <a:cs typeface="Calibri"/>
              </a:rPr>
              <a:t>this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template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636494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3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1097213" y="2447958"/>
            <a:ext cx="17640300" cy="705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black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389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61670" marR="5080">
              <a:lnSpc>
                <a:spcPct val="137400"/>
              </a:lnSpc>
              <a:spcBef>
                <a:spcPts val="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aes(displ, hwy, 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class))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labs(title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"Fuel Efficiency </a:t>
            </a:r>
            <a:r>
              <a:rPr sz="4100" spc="10" dirty="0">
                <a:latin typeface="Courier New"/>
                <a:cs typeface="Courier New"/>
              </a:rPr>
              <a:t>by </a:t>
            </a:r>
            <a:r>
              <a:rPr sz="4100" spc="5" dirty="0">
                <a:latin typeface="Courier New"/>
                <a:cs typeface="Courier New"/>
              </a:rPr>
              <a:t>Engine</a:t>
            </a:r>
            <a:r>
              <a:rPr sz="4100" spc="4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Size",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subtitle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facetted </a:t>
            </a:r>
            <a:r>
              <a:rPr sz="4100" spc="10" dirty="0">
                <a:latin typeface="Courier New"/>
                <a:cs typeface="Courier New"/>
              </a:rPr>
              <a:t>by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class",</a:t>
            </a:r>
            <a:endParaRPr sz="4100">
              <a:latin typeface="Courier New"/>
              <a:cs typeface="Courier New"/>
            </a:endParaRPr>
          </a:p>
          <a:p>
            <a:pPr marL="2232660" marR="1891030">
              <a:lnSpc>
                <a:spcPct val="137400"/>
              </a:lnSpc>
            </a:pPr>
            <a:r>
              <a:rPr sz="4100" spc="10" dirty="0">
                <a:latin typeface="Courier New"/>
                <a:cs typeface="Courier New"/>
              </a:rPr>
              <a:t>x = </a:t>
            </a:r>
            <a:r>
              <a:rPr sz="4100" spc="5" dirty="0">
                <a:latin typeface="Courier New"/>
                <a:cs typeface="Courier New"/>
              </a:rPr>
              <a:t>"Engine Size (displacement </a:t>
            </a:r>
            <a:r>
              <a:rPr sz="4100" spc="10" dirty="0">
                <a:latin typeface="Courier New"/>
                <a:cs typeface="Courier New"/>
              </a:rPr>
              <a:t>in liters)",  y = </a:t>
            </a:r>
            <a:r>
              <a:rPr sz="4100" spc="5" dirty="0">
                <a:latin typeface="Courier New"/>
                <a:cs typeface="Courier New"/>
              </a:rPr>
              <a:t>"Fuel Efficiency</a:t>
            </a:r>
            <a:r>
              <a:rPr sz="4100" spc="10" dirty="0">
                <a:latin typeface="Courier New"/>
                <a:cs typeface="Courier New"/>
              </a:rPr>
              <a:t> (MPG)",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color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"Class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of\nAutomobile",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7407" y="9590847"/>
            <a:ext cx="9450070" cy="16573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4100" spc="5" dirty="0">
                <a:latin typeface="Courier New"/>
                <a:cs typeface="Courier New"/>
              </a:rPr>
              <a:t>caption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from </a:t>
            </a:r>
            <a:r>
              <a:rPr sz="4100" spc="10" dirty="0">
                <a:latin typeface="Courier New"/>
                <a:cs typeface="Courier New"/>
              </a:rPr>
              <a:t>the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EPA")</a:t>
            </a:r>
            <a:endParaRPr sz="4100">
              <a:latin typeface="Courier New"/>
              <a:cs typeface="Courier New"/>
            </a:endParaRPr>
          </a:p>
          <a:p>
            <a:pPr marR="2397125" algn="r">
              <a:lnSpc>
                <a:spcPct val="100000"/>
              </a:lnSpc>
              <a:spcBef>
                <a:spcPts val="1070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28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88CA22C-E606-4C67-9DE6-DF86CD3FA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007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419" y="892478"/>
            <a:ext cx="13677231" cy="946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29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5365" y="843321"/>
            <a:ext cx="989330" cy="177800"/>
          </a:xfrm>
          <a:custGeom>
            <a:avLst/>
            <a:gdLst/>
            <a:ahLst/>
            <a:cxnLst/>
            <a:rect l="l" t="t" r="r" b="b"/>
            <a:pathLst>
              <a:path w="989329" h="177800">
                <a:moveTo>
                  <a:pt x="0" y="0"/>
                </a:moveTo>
                <a:lnTo>
                  <a:pt x="49311" y="15240"/>
                </a:lnTo>
                <a:lnTo>
                  <a:pt x="98807" y="29832"/>
                </a:lnTo>
                <a:lnTo>
                  <a:pt x="148481" y="43774"/>
                </a:lnTo>
                <a:lnTo>
                  <a:pt x="198326" y="57065"/>
                </a:lnTo>
                <a:lnTo>
                  <a:pt x="248337" y="69703"/>
                </a:lnTo>
                <a:lnTo>
                  <a:pt x="298505" y="81686"/>
                </a:lnTo>
                <a:lnTo>
                  <a:pt x="348826" y="93013"/>
                </a:lnTo>
                <a:lnTo>
                  <a:pt x="399293" y="103684"/>
                </a:lnTo>
                <a:lnTo>
                  <a:pt x="449899" y="113695"/>
                </a:lnTo>
                <a:lnTo>
                  <a:pt x="500638" y="123046"/>
                </a:lnTo>
                <a:lnTo>
                  <a:pt x="551503" y="131735"/>
                </a:lnTo>
                <a:lnTo>
                  <a:pt x="602489" y="139761"/>
                </a:lnTo>
                <a:lnTo>
                  <a:pt x="651511" y="146836"/>
                </a:lnTo>
                <a:lnTo>
                  <a:pt x="700607" y="153295"/>
                </a:lnTo>
                <a:lnTo>
                  <a:pt x="749772" y="159137"/>
                </a:lnTo>
                <a:lnTo>
                  <a:pt x="798998" y="164362"/>
                </a:lnTo>
                <a:lnTo>
                  <a:pt x="848281" y="168970"/>
                </a:lnTo>
                <a:lnTo>
                  <a:pt x="897615" y="172960"/>
                </a:lnTo>
                <a:lnTo>
                  <a:pt x="946993" y="176331"/>
                </a:lnTo>
                <a:lnTo>
                  <a:pt x="988867" y="177265"/>
                </a:lnTo>
              </a:path>
            </a:pathLst>
          </a:custGeom>
          <a:ln w="14781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718" y="856348"/>
            <a:ext cx="276225" cy="327025"/>
          </a:xfrm>
          <a:custGeom>
            <a:avLst/>
            <a:gdLst/>
            <a:ahLst/>
            <a:cxnLst/>
            <a:rect l="l" t="t" r="r" b="b"/>
            <a:pathLst>
              <a:path w="276225" h="327025">
                <a:moveTo>
                  <a:pt x="0" y="326610"/>
                </a:moveTo>
                <a:lnTo>
                  <a:pt x="275816" y="169373"/>
                </a:lnTo>
                <a:lnTo>
                  <a:pt x="7282" y="0"/>
                </a:lnTo>
              </a:path>
            </a:pathLst>
          </a:custGeom>
          <a:ln w="5412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359" y="1019653"/>
            <a:ext cx="272415" cy="6350"/>
          </a:xfrm>
          <a:custGeom>
            <a:avLst/>
            <a:gdLst/>
            <a:ahLst/>
            <a:cxnLst/>
            <a:rect l="l" t="t" r="r" b="b"/>
            <a:pathLst>
              <a:path w="272414" h="6350">
                <a:moveTo>
                  <a:pt x="0" y="0"/>
                </a:moveTo>
                <a:lnTo>
                  <a:pt x="272175" y="6068"/>
                </a:lnTo>
              </a:path>
            </a:pathLst>
          </a:custGeom>
          <a:ln w="12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300000">
            <a:off x="1047023" y="585861"/>
            <a:ext cx="1139341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5"/>
              </a:lnSpc>
              <a:spcBef>
                <a:spcPts val="95"/>
              </a:spcBef>
            </a:pPr>
            <a:r>
              <a:rPr sz="3050" spc="525" dirty="0">
                <a:solidFill>
                  <a:srgbClr val="0365C0"/>
                </a:solidFill>
                <a:latin typeface="Arial"/>
                <a:cs typeface="Arial"/>
              </a:rPr>
              <a:t>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300000">
            <a:off x="337673" y="1303387"/>
            <a:ext cx="1885656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305" dirty="0">
                <a:solidFill>
                  <a:srgbClr val="0365C0"/>
                </a:solidFill>
                <a:latin typeface="Arial"/>
                <a:cs typeface="Arial"/>
              </a:rPr>
              <a:t>SUBTitle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38872" y="1535011"/>
            <a:ext cx="1092200" cy="311150"/>
          </a:xfrm>
          <a:custGeom>
            <a:avLst/>
            <a:gdLst/>
            <a:ahLst/>
            <a:cxnLst/>
            <a:rect l="l" t="t" r="r" b="b"/>
            <a:pathLst>
              <a:path w="1092200" h="311150">
                <a:moveTo>
                  <a:pt x="0" y="0"/>
                </a:moveTo>
                <a:lnTo>
                  <a:pt x="38983" y="31825"/>
                </a:lnTo>
                <a:lnTo>
                  <a:pt x="79115" y="62082"/>
                </a:lnTo>
                <a:lnTo>
                  <a:pt x="120345" y="90741"/>
                </a:lnTo>
                <a:lnTo>
                  <a:pt x="162627" y="117774"/>
                </a:lnTo>
                <a:lnTo>
                  <a:pt x="205911" y="143153"/>
                </a:lnTo>
                <a:lnTo>
                  <a:pt x="250149" y="166850"/>
                </a:lnTo>
                <a:lnTo>
                  <a:pt x="295292" y="188835"/>
                </a:lnTo>
                <a:lnTo>
                  <a:pt x="341293" y="209081"/>
                </a:lnTo>
                <a:lnTo>
                  <a:pt x="388103" y="227560"/>
                </a:lnTo>
                <a:lnTo>
                  <a:pt x="437586" y="244891"/>
                </a:lnTo>
                <a:lnTo>
                  <a:pt x="487546" y="260204"/>
                </a:lnTo>
                <a:lnTo>
                  <a:pt x="537922" y="273500"/>
                </a:lnTo>
                <a:lnTo>
                  <a:pt x="588656" y="284781"/>
                </a:lnTo>
                <a:lnTo>
                  <a:pt x="639686" y="294046"/>
                </a:lnTo>
                <a:lnTo>
                  <a:pt x="690955" y="301297"/>
                </a:lnTo>
                <a:lnTo>
                  <a:pt x="742401" y="306535"/>
                </a:lnTo>
                <a:lnTo>
                  <a:pt x="793965" y="309761"/>
                </a:lnTo>
                <a:lnTo>
                  <a:pt x="845587" y="310976"/>
                </a:lnTo>
                <a:lnTo>
                  <a:pt x="897208" y="310181"/>
                </a:lnTo>
                <a:lnTo>
                  <a:pt x="948768" y="307376"/>
                </a:lnTo>
                <a:lnTo>
                  <a:pt x="1000207" y="302563"/>
                </a:lnTo>
                <a:lnTo>
                  <a:pt x="1051466" y="295742"/>
                </a:lnTo>
                <a:lnTo>
                  <a:pt x="1091883" y="284548"/>
                </a:lnTo>
              </a:path>
            </a:pathLst>
          </a:custGeom>
          <a:ln w="1790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91" y="1673320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87198" y="314839"/>
                </a:moveTo>
                <a:lnTo>
                  <a:pt x="305965" y="84754"/>
                </a:lnTo>
                <a:lnTo>
                  <a:pt x="0" y="0"/>
                </a:lnTo>
              </a:path>
            </a:pathLst>
          </a:custGeom>
          <a:ln w="491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90391" y="1758074"/>
            <a:ext cx="262890" cy="73025"/>
          </a:xfrm>
          <a:custGeom>
            <a:avLst/>
            <a:gdLst/>
            <a:ahLst/>
            <a:cxnLst/>
            <a:rect l="l" t="t" r="r" b="b"/>
            <a:pathLst>
              <a:path w="262889" h="73025">
                <a:moveTo>
                  <a:pt x="0" y="72665"/>
                </a:moveTo>
                <a:lnTo>
                  <a:pt x="262366" y="0"/>
                </a:lnTo>
              </a:path>
            </a:pathLst>
          </a:custGeom>
          <a:ln w="1763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1300000">
            <a:off x="1152049" y="4171799"/>
            <a:ext cx="46653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465" dirty="0">
                <a:solidFill>
                  <a:srgbClr val="0365C0"/>
                </a:solidFill>
                <a:latin typeface="Arial"/>
                <a:cs typeface="Arial"/>
              </a:rPr>
              <a:t>y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73167" y="4369216"/>
            <a:ext cx="949325" cy="342265"/>
          </a:xfrm>
          <a:custGeom>
            <a:avLst/>
            <a:gdLst/>
            <a:ahLst/>
            <a:cxnLst/>
            <a:rect l="l" t="t" r="r" b="b"/>
            <a:pathLst>
              <a:path w="949325" h="342264">
                <a:moveTo>
                  <a:pt x="0" y="0"/>
                </a:moveTo>
                <a:lnTo>
                  <a:pt x="44208" y="24002"/>
                </a:lnTo>
                <a:lnTo>
                  <a:pt x="88767" y="47302"/>
                </a:lnTo>
                <a:lnTo>
                  <a:pt x="133668" y="69894"/>
                </a:lnTo>
                <a:lnTo>
                  <a:pt x="178902" y="91775"/>
                </a:lnTo>
                <a:lnTo>
                  <a:pt x="224462" y="112943"/>
                </a:lnTo>
                <a:lnTo>
                  <a:pt x="270338" y="133393"/>
                </a:lnTo>
                <a:lnTo>
                  <a:pt x="316522" y="153122"/>
                </a:lnTo>
                <a:lnTo>
                  <a:pt x="363005" y="172127"/>
                </a:lnTo>
                <a:lnTo>
                  <a:pt x="409779" y="190404"/>
                </a:lnTo>
                <a:lnTo>
                  <a:pt x="456836" y="207951"/>
                </a:lnTo>
                <a:lnTo>
                  <a:pt x="504166" y="224763"/>
                </a:lnTo>
                <a:lnTo>
                  <a:pt x="551762" y="240837"/>
                </a:lnTo>
                <a:lnTo>
                  <a:pt x="599615" y="256169"/>
                </a:lnTo>
                <a:lnTo>
                  <a:pt x="647716" y="270757"/>
                </a:lnTo>
                <a:lnTo>
                  <a:pt x="696056" y="284597"/>
                </a:lnTo>
                <a:lnTo>
                  <a:pt x="744628" y="297686"/>
                </a:lnTo>
                <a:lnTo>
                  <a:pt x="785177" y="307992"/>
                </a:lnTo>
                <a:lnTo>
                  <a:pt x="825849" y="317767"/>
                </a:lnTo>
                <a:lnTo>
                  <a:pt x="866639" y="327010"/>
                </a:lnTo>
                <a:lnTo>
                  <a:pt x="907540" y="335721"/>
                </a:lnTo>
                <a:lnTo>
                  <a:pt x="948945" y="342172"/>
                </a:lnTo>
              </a:path>
            </a:pathLst>
          </a:custGeom>
          <a:ln w="2075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580" y="4543542"/>
            <a:ext cx="294640" cy="323215"/>
          </a:xfrm>
          <a:custGeom>
            <a:avLst/>
            <a:gdLst/>
            <a:ahLst/>
            <a:cxnLst/>
            <a:rect l="l" t="t" r="r" b="b"/>
            <a:pathLst>
              <a:path w="294639" h="323214">
                <a:moveTo>
                  <a:pt x="0" y="322796"/>
                </a:moveTo>
                <a:lnTo>
                  <a:pt x="294145" y="203313"/>
                </a:lnTo>
                <a:lnTo>
                  <a:pt x="50297" y="0"/>
                </a:lnTo>
              </a:path>
            </a:pathLst>
          </a:custGeom>
          <a:ln w="5146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0729" y="4704941"/>
            <a:ext cx="269240" cy="41910"/>
          </a:xfrm>
          <a:custGeom>
            <a:avLst/>
            <a:gdLst/>
            <a:ahLst/>
            <a:cxnLst/>
            <a:rect l="l" t="t" r="r" b="b"/>
            <a:pathLst>
              <a:path w="269239" h="41910">
                <a:moveTo>
                  <a:pt x="0" y="0"/>
                </a:moveTo>
                <a:lnTo>
                  <a:pt x="268996" y="41914"/>
                </a:lnTo>
              </a:path>
            </a:pathLst>
          </a:custGeom>
          <a:ln w="1425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1300000">
            <a:off x="5871864" y="10461808"/>
            <a:ext cx="48110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670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1851" y="10366012"/>
            <a:ext cx="1219200" cy="358140"/>
          </a:xfrm>
          <a:custGeom>
            <a:avLst/>
            <a:gdLst/>
            <a:ahLst/>
            <a:cxnLst/>
            <a:rect l="l" t="t" r="r" b="b"/>
            <a:pathLst>
              <a:path w="1219200" h="358140">
                <a:moveTo>
                  <a:pt x="0" y="310314"/>
                </a:moveTo>
                <a:lnTo>
                  <a:pt x="47994" y="322886"/>
                </a:lnTo>
                <a:lnTo>
                  <a:pt x="96224" y="333524"/>
                </a:lnTo>
                <a:lnTo>
                  <a:pt x="144635" y="342238"/>
                </a:lnTo>
                <a:lnTo>
                  <a:pt x="193174" y="349041"/>
                </a:lnTo>
                <a:lnTo>
                  <a:pt x="241788" y="353943"/>
                </a:lnTo>
                <a:lnTo>
                  <a:pt x="290423" y="356956"/>
                </a:lnTo>
                <a:lnTo>
                  <a:pt x="339026" y="358091"/>
                </a:lnTo>
                <a:lnTo>
                  <a:pt x="387545" y="357358"/>
                </a:lnTo>
                <a:lnTo>
                  <a:pt x="435925" y="354769"/>
                </a:lnTo>
                <a:lnTo>
                  <a:pt x="484113" y="350335"/>
                </a:lnTo>
                <a:lnTo>
                  <a:pt x="532057" y="344068"/>
                </a:lnTo>
                <a:lnTo>
                  <a:pt x="579702" y="335978"/>
                </a:lnTo>
                <a:lnTo>
                  <a:pt x="626996" y="326076"/>
                </a:lnTo>
                <a:lnTo>
                  <a:pt x="673885" y="314375"/>
                </a:lnTo>
                <a:lnTo>
                  <a:pt x="720317" y="300884"/>
                </a:lnTo>
                <a:lnTo>
                  <a:pt x="766237" y="285615"/>
                </a:lnTo>
                <a:lnTo>
                  <a:pt x="811592" y="268579"/>
                </a:lnTo>
                <a:lnTo>
                  <a:pt x="856330" y="249788"/>
                </a:lnTo>
                <a:lnTo>
                  <a:pt x="900396" y="229252"/>
                </a:lnTo>
                <a:lnTo>
                  <a:pt x="943739" y="206983"/>
                </a:lnTo>
                <a:lnTo>
                  <a:pt x="986303" y="182992"/>
                </a:lnTo>
                <a:lnTo>
                  <a:pt x="1028037" y="157290"/>
                </a:lnTo>
                <a:lnTo>
                  <a:pt x="1068887" y="129888"/>
                </a:lnTo>
                <a:lnTo>
                  <a:pt x="1108799" y="100797"/>
                </a:lnTo>
                <a:lnTo>
                  <a:pt x="1147720" y="70028"/>
                </a:lnTo>
                <a:lnTo>
                  <a:pt x="1181017" y="41614"/>
                </a:lnTo>
                <a:lnTo>
                  <a:pt x="1191880" y="31886"/>
                </a:lnTo>
                <a:lnTo>
                  <a:pt x="1219060" y="0"/>
                </a:lnTo>
              </a:path>
            </a:pathLst>
          </a:custGeom>
          <a:ln w="1822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9430" y="10190701"/>
            <a:ext cx="300990" cy="313690"/>
          </a:xfrm>
          <a:custGeom>
            <a:avLst/>
            <a:gdLst/>
            <a:ahLst/>
            <a:cxnLst/>
            <a:rect l="l" t="t" r="r" b="b"/>
            <a:pathLst>
              <a:path w="300990" h="313690">
                <a:moveTo>
                  <a:pt x="248622" y="313150"/>
                </a:moveTo>
                <a:lnTo>
                  <a:pt x="300919" y="0"/>
                </a:lnTo>
                <a:lnTo>
                  <a:pt x="0" y="101220"/>
                </a:lnTo>
              </a:path>
            </a:pathLst>
          </a:custGeom>
          <a:ln w="495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53742" y="10190701"/>
            <a:ext cx="177165" cy="207645"/>
          </a:xfrm>
          <a:custGeom>
            <a:avLst/>
            <a:gdLst/>
            <a:ahLst/>
            <a:cxnLst/>
            <a:rect l="l" t="t" r="r" b="b"/>
            <a:pathLst>
              <a:path w="177165" h="207645">
                <a:moveTo>
                  <a:pt x="0" y="207185"/>
                </a:moveTo>
                <a:lnTo>
                  <a:pt x="176608" y="0"/>
                </a:lnTo>
              </a:path>
            </a:pathLst>
          </a:custGeom>
          <a:ln w="5380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1300000">
            <a:off x="15654256" y="9398097"/>
            <a:ext cx="1785113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545" dirty="0">
                <a:solidFill>
                  <a:srgbClr val="0365C0"/>
                </a:solidFill>
                <a:latin typeface="Arial"/>
                <a:cs typeface="Arial"/>
              </a:rPr>
              <a:t>caption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609360" y="10046237"/>
            <a:ext cx="1915160" cy="485140"/>
          </a:xfrm>
          <a:custGeom>
            <a:avLst/>
            <a:gdLst/>
            <a:ahLst/>
            <a:cxnLst/>
            <a:rect l="l" t="t" r="r" b="b"/>
            <a:pathLst>
              <a:path w="1915159" h="485140">
                <a:moveTo>
                  <a:pt x="1914889" y="0"/>
                </a:moveTo>
                <a:lnTo>
                  <a:pt x="1876695" y="31994"/>
                </a:lnTo>
                <a:lnTo>
                  <a:pt x="1837799" y="62969"/>
                </a:lnTo>
                <a:lnTo>
                  <a:pt x="1798222" y="92917"/>
                </a:lnTo>
                <a:lnTo>
                  <a:pt x="1757985" y="121830"/>
                </a:lnTo>
                <a:lnTo>
                  <a:pt x="1717110" y="149700"/>
                </a:lnTo>
                <a:lnTo>
                  <a:pt x="1675617" y="176520"/>
                </a:lnTo>
                <a:lnTo>
                  <a:pt x="1633527" y="202280"/>
                </a:lnTo>
                <a:lnTo>
                  <a:pt x="1590860" y="226974"/>
                </a:lnTo>
                <a:lnTo>
                  <a:pt x="1547639" y="250592"/>
                </a:lnTo>
                <a:lnTo>
                  <a:pt x="1503883" y="273128"/>
                </a:lnTo>
                <a:lnTo>
                  <a:pt x="1459614" y="294572"/>
                </a:lnTo>
                <a:lnTo>
                  <a:pt x="1414853" y="314918"/>
                </a:lnTo>
                <a:lnTo>
                  <a:pt x="1369619" y="334157"/>
                </a:lnTo>
                <a:lnTo>
                  <a:pt x="1323936" y="352281"/>
                </a:lnTo>
                <a:lnTo>
                  <a:pt x="1277822" y="369281"/>
                </a:lnTo>
                <a:lnTo>
                  <a:pt x="1231300" y="385151"/>
                </a:lnTo>
                <a:lnTo>
                  <a:pt x="1184390" y="399882"/>
                </a:lnTo>
                <a:lnTo>
                  <a:pt x="1137114" y="413466"/>
                </a:lnTo>
                <a:lnTo>
                  <a:pt x="1089491" y="425895"/>
                </a:lnTo>
                <a:lnTo>
                  <a:pt x="1041543" y="437161"/>
                </a:lnTo>
                <a:lnTo>
                  <a:pt x="993290" y="447255"/>
                </a:lnTo>
                <a:lnTo>
                  <a:pt x="944755" y="456171"/>
                </a:lnTo>
                <a:lnTo>
                  <a:pt x="895957" y="463900"/>
                </a:lnTo>
                <a:lnTo>
                  <a:pt x="846918" y="470434"/>
                </a:lnTo>
                <a:lnTo>
                  <a:pt x="797658" y="475765"/>
                </a:lnTo>
                <a:lnTo>
                  <a:pt x="748199" y="479885"/>
                </a:lnTo>
                <a:lnTo>
                  <a:pt x="698560" y="482786"/>
                </a:lnTo>
                <a:lnTo>
                  <a:pt x="648765" y="484460"/>
                </a:lnTo>
                <a:lnTo>
                  <a:pt x="597074" y="484884"/>
                </a:lnTo>
                <a:lnTo>
                  <a:pt x="545461" y="483965"/>
                </a:lnTo>
                <a:lnTo>
                  <a:pt x="493950" y="481710"/>
                </a:lnTo>
                <a:lnTo>
                  <a:pt x="442567" y="478123"/>
                </a:lnTo>
                <a:lnTo>
                  <a:pt x="391337" y="473210"/>
                </a:lnTo>
                <a:lnTo>
                  <a:pt x="340286" y="466977"/>
                </a:lnTo>
                <a:lnTo>
                  <a:pt x="289438" y="459429"/>
                </a:lnTo>
                <a:lnTo>
                  <a:pt x="238820" y="450571"/>
                </a:lnTo>
                <a:lnTo>
                  <a:pt x="188456" y="440410"/>
                </a:lnTo>
                <a:lnTo>
                  <a:pt x="138372" y="428950"/>
                </a:lnTo>
                <a:lnTo>
                  <a:pt x="88593" y="416196"/>
                </a:lnTo>
                <a:lnTo>
                  <a:pt x="39145" y="402156"/>
                </a:lnTo>
                <a:lnTo>
                  <a:pt x="0" y="387041"/>
                </a:lnTo>
              </a:path>
            </a:pathLst>
          </a:custGeom>
          <a:ln w="1685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94464" y="10295983"/>
            <a:ext cx="313055" cy="304800"/>
          </a:xfrm>
          <a:custGeom>
            <a:avLst/>
            <a:gdLst/>
            <a:ahLst/>
            <a:cxnLst/>
            <a:rect l="l" t="t" r="r" b="b"/>
            <a:pathLst>
              <a:path w="313055" h="304800">
                <a:moveTo>
                  <a:pt x="312805" y="0"/>
                </a:moveTo>
                <a:lnTo>
                  <a:pt x="0" y="54320"/>
                </a:lnTo>
                <a:lnTo>
                  <a:pt x="195132" y="304762"/>
                </a:lnTo>
              </a:path>
            </a:pathLst>
          </a:custGeom>
          <a:ln w="4723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94464" y="10350303"/>
            <a:ext cx="254000" cy="98425"/>
          </a:xfrm>
          <a:custGeom>
            <a:avLst/>
            <a:gdLst/>
            <a:ahLst/>
            <a:cxnLst/>
            <a:rect l="l" t="t" r="r" b="b"/>
            <a:pathLst>
              <a:path w="254000" h="98425">
                <a:moveTo>
                  <a:pt x="253968" y="98061"/>
                </a:moveTo>
                <a:lnTo>
                  <a:pt x="0" y="0"/>
                </a:lnTo>
              </a:path>
            </a:pathLst>
          </a:custGeom>
          <a:ln w="2180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 rot="21300000">
            <a:off x="16956301" y="1209012"/>
            <a:ext cx="134678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700" dirty="0">
                <a:solidFill>
                  <a:srgbClr val="0365C0"/>
                </a:solidFill>
                <a:latin typeface="Arial"/>
                <a:cs typeface="Arial"/>
              </a:rPr>
              <a:t>color</a:t>
            </a:r>
            <a:endParaRPr sz="3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513186" y="1651268"/>
            <a:ext cx="1374775" cy="1109345"/>
          </a:xfrm>
          <a:custGeom>
            <a:avLst/>
            <a:gdLst/>
            <a:ahLst/>
            <a:cxnLst/>
            <a:rect l="l" t="t" r="r" b="b"/>
            <a:pathLst>
              <a:path w="1374775" h="1109345">
                <a:moveTo>
                  <a:pt x="1374391" y="0"/>
                </a:moveTo>
                <a:lnTo>
                  <a:pt x="1324381" y="13640"/>
                </a:lnTo>
                <a:lnTo>
                  <a:pt x="1274759" y="28473"/>
                </a:lnTo>
                <a:lnTo>
                  <a:pt x="1225547" y="44491"/>
                </a:lnTo>
                <a:lnTo>
                  <a:pt x="1176765" y="61683"/>
                </a:lnTo>
                <a:lnTo>
                  <a:pt x="1128432" y="80040"/>
                </a:lnTo>
                <a:lnTo>
                  <a:pt x="1080572" y="99553"/>
                </a:lnTo>
                <a:lnTo>
                  <a:pt x="1033203" y="120213"/>
                </a:lnTo>
                <a:lnTo>
                  <a:pt x="986346" y="142010"/>
                </a:lnTo>
                <a:lnTo>
                  <a:pt x="940022" y="164935"/>
                </a:lnTo>
                <a:lnTo>
                  <a:pt x="894253" y="188979"/>
                </a:lnTo>
                <a:lnTo>
                  <a:pt x="849058" y="214132"/>
                </a:lnTo>
                <a:lnTo>
                  <a:pt x="804457" y="240386"/>
                </a:lnTo>
                <a:lnTo>
                  <a:pt x="760473" y="267730"/>
                </a:lnTo>
                <a:lnTo>
                  <a:pt x="717125" y="296155"/>
                </a:lnTo>
                <a:lnTo>
                  <a:pt x="675457" y="324920"/>
                </a:lnTo>
                <a:lnTo>
                  <a:pt x="634543" y="354597"/>
                </a:lnTo>
                <a:lnTo>
                  <a:pt x="594395" y="385172"/>
                </a:lnTo>
                <a:lnTo>
                  <a:pt x="555027" y="416627"/>
                </a:lnTo>
                <a:lnTo>
                  <a:pt x="516451" y="448947"/>
                </a:lnTo>
                <a:lnTo>
                  <a:pt x="478679" y="482116"/>
                </a:lnTo>
                <a:lnTo>
                  <a:pt x="441723" y="516119"/>
                </a:lnTo>
                <a:lnTo>
                  <a:pt x="405597" y="550938"/>
                </a:lnTo>
                <a:lnTo>
                  <a:pt x="370312" y="586558"/>
                </a:lnTo>
                <a:lnTo>
                  <a:pt x="335881" y="622964"/>
                </a:lnTo>
                <a:lnTo>
                  <a:pt x="302317" y="660138"/>
                </a:lnTo>
                <a:lnTo>
                  <a:pt x="269632" y="698065"/>
                </a:lnTo>
                <a:lnTo>
                  <a:pt x="237838" y="736729"/>
                </a:lnTo>
                <a:lnTo>
                  <a:pt x="206949" y="776115"/>
                </a:lnTo>
                <a:lnTo>
                  <a:pt x="176976" y="816205"/>
                </a:lnTo>
                <a:lnTo>
                  <a:pt x="147932" y="856985"/>
                </a:lnTo>
                <a:lnTo>
                  <a:pt x="119830" y="898437"/>
                </a:lnTo>
                <a:lnTo>
                  <a:pt x="92681" y="940547"/>
                </a:lnTo>
                <a:lnTo>
                  <a:pt x="66499" y="983297"/>
                </a:lnTo>
                <a:lnTo>
                  <a:pt x="41296" y="1026673"/>
                </a:lnTo>
                <a:lnTo>
                  <a:pt x="17084" y="1070658"/>
                </a:lnTo>
                <a:lnTo>
                  <a:pt x="0" y="1108991"/>
                </a:lnTo>
              </a:path>
            </a:pathLst>
          </a:custGeom>
          <a:ln w="4064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81037" y="2655509"/>
            <a:ext cx="298450" cy="315595"/>
          </a:xfrm>
          <a:custGeom>
            <a:avLst/>
            <a:gdLst/>
            <a:ahLst/>
            <a:cxnLst/>
            <a:rect l="l" t="t" r="r" b="b"/>
            <a:pathLst>
              <a:path w="298450" h="315594">
                <a:moveTo>
                  <a:pt x="0" y="0"/>
                </a:moveTo>
                <a:lnTo>
                  <a:pt x="38373" y="315159"/>
                </a:lnTo>
                <a:lnTo>
                  <a:pt x="298397" y="132990"/>
                </a:lnTo>
              </a:path>
            </a:pathLst>
          </a:custGeom>
          <a:ln w="5010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19410" y="2722004"/>
            <a:ext cx="111125" cy="248920"/>
          </a:xfrm>
          <a:custGeom>
            <a:avLst/>
            <a:gdLst/>
            <a:ahLst/>
            <a:cxnLst/>
            <a:rect l="l" t="t" r="r" b="b"/>
            <a:pathLst>
              <a:path w="111125" h="248919">
                <a:moveTo>
                  <a:pt x="110825" y="0"/>
                </a:moveTo>
                <a:lnTo>
                  <a:pt x="0" y="248664"/>
                </a:lnTo>
              </a:path>
            </a:pathLst>
          </a:custGeom>
          <a:ln w="7196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7239" y="2605021"/>
            <a:ext cx="16009619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7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14" dirty="0">
                <a:solidFill>
                  <a:srgbClr val="FFFFFF"/>
                </a:solidFill>
                <a:latin typeface="Calibri"/>
                <a:cs typeface="Calibri"/>
              </a:rPr>
              <a:t>brought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more 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data analyst’s  </a:t>
            </a:r>
            <a:r>
              <a:rPr sz="8250" spc="195" dirty="0">
                <a:solidFill>
                  <a:srgbClr val="FFFFFF"/>
                </a:solidFill>
                <a:latin typeface="Calibri"/>
                <a:cs typeface="Calibri"/>
              </a:rPr>
              <a:t>mind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6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4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58630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9967" y="4301304"/>
            <a:ext cx="62204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45" dirty="0">
                <a:solidFill>
                  <a:srgbClr val="F3F3F3"/>
                </a:solidFill>
                <a:latin typeface="Calibri"/>
                <a:cs typeface="Calibri"/>
              </a:rPr>
              <a:t>Geoms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30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10061" y="6565213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0061" y="71894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5943" y="6500900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9102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163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0163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5834" y="6917045"/>
            <a:ext cx="561340" cy="8578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 ●</a:t>
            </a:r>
            <a:r>
              <a:rPr sz="950" spc="60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9204" y="7125116"/>
            <a:ext cx="124460" cy="6502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3482" y="7749333"/>
            <a:ext cx="233679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2676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6742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9204" y="8021718"/>
            <a:ext cx="233679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3482" y="6773285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4332" y="4212108"/>
            <a:ext cx="342900" cy="12744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8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5189" y="7813646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99255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571113" y="8264066"/>
          <a:ext cx="3653152" cy="1377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  <a:tabLst>
                          <a:tab pos="327025" algn="l"/>
                        </a:tabLst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65"/>
                        </a:lnSpc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6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495934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</a:t>
                      </a: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 ●</a:t>
                      </a:r>
                      <a:r>
                        <a:rPr sz="950" spc="5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714375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5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06680" algn="r">
                        <a:lnSpc>
                          <a:spcPts val="1019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354229" y="7749333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1819" y="2819712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61819" y="34439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4332" y="5252467"/>
            <a:ext cx="2744470" cy="23145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647065"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	</a:t>
            </a:r>
            <a:r>
              <a:rPr sz="950" spc="240" dirty="0">
                <a:latin typeface="Arial"/>
                <a:cs typeface="Arial"/>
              </a:rPr>
              <a:t>●●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537845" algn="ctr">
              <a:lnSpc>
                <a:spcPct val="100000"/>
              </a:lnSpc>
              <a:spcBef>
                <a:spcPts val="500"/>
              </a:spcBef>
              <a:tabLst>
                <a:tab pos="2073910" algn="l"/>
              </a:tabLst>
            </a:pPr>
            <a:r>
              <a:rPr sz="950" spc="200" dirty="0">
                <a:latin typeface="Arial"/>
                <a:cs typeface="Arial"/>
              </a:rPr>
              <a:t>●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	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86817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500"/>
              </a:spcBef>
              <a:tabLst>
                <a:tab pos="164973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1322070" algn="l"/>
                <a:tab pos="2086610" algn="l"/>
              </a:tabLst>
            </a:pPr>
            <a:r>
              <a:rPr sz="950" spc="200" dirty="0">
                <a:latin typeface="Arial"/>
                <a:cs typeface="Arial"/>
              </a:rPr>
              <a:t>●  ● </a:t>
            </a:r>
            <a:r>
              <a:rPr sz="950" spc="23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●●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2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322070" algn="l"/>
                <a:tab pos="208661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500"/>
              </a:spcBef>
            </a:pPr>
            <a:r>
              <a:rPr sz="950" spc="240" dirty="0">
                <a:latin typeface="Arial"/>
                <a:cs typeface="Arial"/>
              </a:rPr>
              <a:t>●●  ●●</a:t>
            </a:r>
            <a:r>
              <a:rPr sz="950" spc="59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319405" algn="ctr">
              <a:lnSpc>
                <a:spcPct val="100000"/>
              </a:lnSpc>
              <a:spcBef>
                <a:spcPts val="500"/>
              </a:spcBef>
              <a:tabLst>
                <a:tab pos="327025" algn="l"/>
              </a:tabLst>
            </a:pP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128383" y="678378"/>
            <a:ext cx="16122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20" dirty="0"/>
              <a:t>Same:</a:t>
            </a:r>
            <a:endParaRPr sz="4750"/>
          </a:p>
        </p:txBody>
      </p:sp>
      <p:sp>
        <p:nvSpPr>
          <p:cNvPr id="27" name="object 27"/>
          <p:cNvSpPr txBox="1"/>
          <p:nvPr/>
        </p:nvSpPr>
        <p:spPr>
          <a:xfrm>
            <a:off x="11233030" y="678378"/>
            <a:ext cx="433197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75" dirty="0">
                <a:latin typeface="Calibri"/>
                <a:cs typeface="Calibri"/>
              </a:rPr>
              <a:t>x</a:t>
            </a:r>
            <a:r>
              <a:rPr sz="4750" spc="-135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6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80" dirty="0">
                <a:latin typeface="Calibri"/>
                <a:cs typeface="Calibri"/>
              </a:rPr>
              <a:t>y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65" dirty="0">
                <a:latin typeface="Calibri"/>
                <a:cs typeface="Calibri"/>
              </a:rPr>
              <a:t>data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309615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19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35624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20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4528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90724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59421" y="751674"/>
            <a:ext cx="30295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6680" marR="5080" indent="-94615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similar?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8383" y="699320"/>
            <a:ext cx="88734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Calibri"/>
                <a:cs typeface="Calibri"/>
              </a:rPr>
              <a:t>Diﬀerent: </a:t>
            </a:r>
            <a:r>
              <a:rPr sz="4750" spc="65" dirty="0">
                <a:latin typeface="Calibri"/>
                <a:cs typeface="Calibri"/>
              </a:rPr>
              <a:t>geometric </a:t>
            </a:r>
            <a:r>
              <a:rPr sz="4750" spc="70" dirty="0">
                <a:latin typeface="Calibri"/>
                <a:cs typeface="Calibri"/>
              </a:rPr>
              <a:t>object</a:t>
            </a:r>
            <a:r>
              <a:rPr sz="4750" spc="-48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(geom),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8383" y="1453223"/>
            <a:ext cx="87687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latin typeface="Calibri"/>
                <a:cs typeface="Calibri"/>
              </a:rPr>
              <a:t>e.g.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spc="20" dirty="0">
                <a:latin typeface="Calibri"/>
                <a:cs typeface="Calibri"/>
              </a:rPr>
              <a:t>visual </a:t>
            </a:r>
            <a:r>
              <a:rPr sz="3600" spc="5" dirty="0">
                <a:latin typeface="Calibri"/>
                <a:cs typeface="Calibri"/>
              </a:rPr>
              <a:t>object </a:t>
            </a:r>
            <a:r>
              <a:rPr sz="3600" spc="30" dirty="0">
                <a:latin typeface="Calibri"/>
                <a:cs typeface="Calibri"/>
              </a:rPr>
              <a:t>used</a:t>
            </a:r>
            <a:r>
              <a:rPr sz="3600" spc="-59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to </a:t>
            </a:r>
            <a:r>
              <a:rPr sz="3600" spc="-35" dirty="0">
                <a:latin typeface="Calibri"/>
                <a:cs typeface="Calibri"/>
              </a:rPr>
              <a:t>represent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65183" y="751674"/>
            <a:ext cx="32194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398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diﬀerent?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3896" y="856383"/>
            <a:ext cx="29324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g</a:t>
            </a:r>
            <a:r>
              <a:rPr spc="140" dirty="0"/>
              <a:t>eoms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132" y="2357143"/>
            <a:ext cx="15339836" cy="895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964534" y="5121008"/>
            <a:ext cx="1158467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0"/>
              </a:lnSpc>
              <a:spcBef>
                <a:spcPts val="95"/>
              </a:spcBef>
            </a:pPr>
            <a:r>
              <a:rPr sz="3050" spc="385" dirty="0">
                <a:solidFill>
                  <a:srgbClr val="FF2600"/>
                </a:solidFill>
                <a:latin typeface="Arial"/>
                <a:cs typeface="Arial"/>
              </a:rPr>
              <a:t>Click</a:t>
            </a:r>
            <a:endParaRPr sz="3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49323" y="5775455"/>
            <a:ext cx="2914554" cy="39177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>
              <a:lnSpc>
                <a:spcPts val="2895"/>
              </a:lnSpc>
              <a:spcBef>
                <a:spcPts val="155"/>
              </a:spcBef>
            </a:pPr>
            <a:r>
              <a:rPr sz="3050" spc="120" dirty="0">
                <a:solidFill>
                  <a:srgbClr val="FF2600"/>
                </a:solidFill>
                <a:latin typeface="Arial"/>
                <a:cs typeface="Arial"/>
              </a:rPr>
              <a:t>Che</a:t>
            </a:r>
            <a:r>
              <a:rPr lang="en-US" sz="3050" spc="120" dirty="0">
                <a:solidFill>
                  <a:srgbClr val="FF2600"/>
                </a:solidFill>
                <a:latin typeface="Arial"/>
                <a:cs typeface="Arial"/>
              </a:rPr>
              <a:t>at</a:t>
            </a:r>
            <a:r>
              <a:rPr sz="3050" spc="22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472" baseline="1821" dirty="0">
                <a:solidFill>
                  <a:srgbClr val="FF2600"/>
                </a:solidFill>
                <a:latin typeface="Arial"/>
                <a:cs typeface="Arial"/>
              </a:rPr>
              <a:t>Sheets</a:t>
            </a:r>
            <a:endParaRPr sz="4575" baseline="1821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78314" y="6434327"/>
            <a:ext cx="3182230" cy="3873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ts val="2885"/>
              </a:lnSpc>
              <a:spcBef>
                <a:spcPts val="165"/>
              </a:spcBef>
            </a:pPr>
            <a:r>
              <a:rPr sz="3050" spc="365" dirty="0">
                <a:solidFill>
                  <a:srgbClr val="FF2600"/>
                </a:solidFill>
                <a:latin typeface="Arial"/>
                <a:cs typeface="Arial"/>
              </a:rPr>
              <a:t>in </a:t>
            </a:r>
            <a:r>
              <a:rPr sz="3050" spc="555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30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735" baseline="1821" dirty="0">
                <a:solidFill>
                  <a:srgbClr val="FF2600"/>
                </a:solidFill>
                <a:latin typeface="Arial"/>
                <a:cs typeface="Arial"/>
              </a:rPr>
              <a:t>sidebar</a:t>
            </a:r>
            <a:endParaRPr sz="4575" baseline="1821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3083" y="7148109"/>
            <a:ext cx="995044" cy="816610"/>
          </a:xfrm>
          <a:custGeom>
            <a:avLst/>
            <a:gdLst/>
            <a:ahLst/>
            <a:cxnLst/>
            <a:rect l="l" t="t" r="r" b="b"/>
            <a:pathLst>
              <a:path w="995044" h="816609">
                <a:moveTo>
                  <a:pt x="0" y="0"/>
                </a:moveTo>
                <a:lnTo>
                  <a:pt x="12928" y="49165"/>
                </a:lnTo>
                <a:lnTo>
                  <a:pt x="28172" y="97563"/>
                </a:lnTo>
                <a:lnTo>
                  <a:pt x="45693" y="145116"/>
                </a:lnTo>
                <a:lnTo>
                  <a:pt x="65453" y="191745"/>
                </a:lnTo>
                <a:lnTo>
                  <a:pt x="87415" y="237372"/>
                </a:lnTo>
                <a:lnTo>
                  <a:pt x="111541" y="281918"/>
                </a:lnTo>
                <a:lnTo>
                  <a:pt x="137794" y="325305"/>
                </a:lnTo>
                <a:lnTo>
                  <a:pt x="166135" y="367454"/>
                </a:lnTo>
                <a:lnTo>
                  <a:pt x="196527" y="408286"/>
                </a:lnTo>
                <a:lnTo>
                  <a:pt x="228932" y="447724"/>
                </a:lnTo>
                <a:lnTo>
                  <a:pt x="263313" y="485688"/>
                </a:lnTo>
                <a:lnTo>
                  <a:pt x="299631" y="522100"/>
                </a:lnTo>
                <a:lnTo>
                  <a:pt x="337850" y="556881"/>
                </a:lnTo>
                <a:lnTo>
                  <a:pt x="375870" y="588341"/>
                </a:lnTo>
                <a:lnTo>
                  <a:pt x="415091" y="617882"/>
                </a:lnTo>
                <a:lnTo>
                  <a:pt x="455441" y="645485"/>
                </a:lnTo>
                <a:lnTo>
                  <a:pt x="496849" y="671135"/>
                </a:lnTo>
                <a:lnTo>
                  <a:pt x="539241" y="694811"/>
                </a:lnTo>
                <a:lnTo>
                  <a:pt x="582547" y="716496"/>
                </a:lnTo>
                <a:lnTo>
                  <a:pt x="626692" y="736172"/>
                </a:lnTo>
                <a:lnTo>
                  <a:pt x="671606" y="753821"/>
                </a:lnTo>
                <a:lnTo>
                  <a:pt x="717216" y="769425"/>
                </a:lnTo>
                <a:lnTo>
                  <a:pt x="763450" y="782966"/>
                </a:lnTo>
                <a:lnTo>
                  <a:pt x="810235" y="794426"/>
                </a:lnTo>
                <a:lnTo>
                  <a:pt x="857500" y="803787"/>
                </a:lnTo>
                <a:lnTo>
                  <a:pt x="905171" y="811030"/>
                </a:lnTo>
                <a:lnTo>
                  <a:pt x="953178" y="816138"/>
                </a:lnTo>
                <a:lnTo>
                  <a:pt x="994967" y="813261"/>
                </a:lnTo>
              </a:path>
            </a:pathLst>
          </a:custGeom>
          <a:ln w="4120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5045" y="7801287"/>
            <a:ext cx="337185" cy="326390"/>
          </a:xfrm>
          <a:custGeom>
            <a:avLst/>
            <a:gdLst/>
            <a:ahLst/>
            <a:cxnLst/>
            <a:rect l="l" t="t" r="r" b="b"/>
            <a:pathLst>
              <a:path w="337185" h="326390">
                <a:moveTo>
                  <a:pt x="0" y="0"/>
                </a:moveTo>
                <a:lnTo>
                  <a:pt x="22440" y="325920"/>
                </a:lnTo>
                <a:lnTo>
                  <a:pt x="337140" y="140520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4B407-1362-49DB-A8B1-1A770DF33538}"/>
              </a:ext>
            </a:extLst>
          </p:cNvPr>
          <p:cNvSpPr/>
          <p:nvPr/>
        </p:nvSpPr>
        <p:spPr>
          <a:xfrm>
            <a:off x="2893904" y="806738"/>
            <a:ext cx="14316291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0" dirty="0">
                <a:hlinkClick r:id="rId4"/>
              </a:rPr>
              <a:t>rstudio.cloud/learn/cheat-sheets</a:t>
            </a:r>
            <a:endParaRPr lang="en-US" sz="82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85011" y="856383"/>
            <a:ext cx="73323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00" dirty="0">
                <a:latin typeface="Calibri"/>
                <a:cs typeface="Calibri"/>
              </a:rPr>
              <a:t>geom_</a:t>
            </a:r>
            <a:r>
              <a:rPr sz="8250" spc="-300" dirty="0">
                <a:latin typeface="Calibri"/>
                <a:cs typeface="Calibri"/>
              </a:rPr>
              <a:t> </a:t>
            </a:r>
            <a:r>
              <a:rPr sz="8250" spc="120" dirty="0">
                <a:latin typeface="Calibri"/>
                <a:cs typeface="Calibri"/>
              </a:rPr>
              <a:t>functions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6879" y="2720201"/>
            <a:ext cx="64998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140" dirty="0">
                <a:latin typeface="Calibri"/>
                <a:cs typeface="Calibri"/>
              </a:rPr>
              <a:t>Each </a:t>
            </a:r>
            <a:r>
              <a:rPr sz="4950" spc="35" dirty="0">
                <a:latin typeface="Calibri"/>
                <a:cs typeface="Calibri"/>
              </a:rPr>
              <a:t>requires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590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mapping  </a:t>
            </a:r>
            <a:r>
              <a:rPr sz="4950" spc="65" dirty="0">
                <a:latin typeface="Calibri"/>
                <a:cs typeface="Calibri"/>
              </a:rPr>
              <a:t>argument.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9481" y="6197406"/>
            <a:ext cx="3067445" cy="2360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7074" y="6197406"/>
            <a:ext cx="3110230" cy="2403475"/>
          </a:xfrm>
          <a:custGeom>
            <a:avLst/>
            <a:gdLst/>
            <a:ahLst/>
            <a:cxnLst/>
            <a:rect l="l" t="t" r="r" b="b"/>
            <a:pathLst>
              <a:path w="3110229" h="2403475">
                <a:moveTo>
                  <a:pt x="0" y="0"/>
                </a:moveTo>
                <a:lnTo>
                  <a:pt x="3109852" y="0"/>
                </a:lnTo>
                <a:lnTo>
                  <a:pt x="3109852" y="2403068"/>
                </a:lnTo>
                <a:lnTo>
                  <a:pt x="0" y="240306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606" y="2473228"/>
            <a:ext cx="3164205" cy="8520430"/>
          </a:xfrm>
          <a:custGeom>
            <a:avLst/>
            <a:gdLst/>
            <a:ahLst/>
            <a:cxnLst/>
            <a:rect l="l" t="t" r="r" b="b"/>
            <a:pathLst>
              <a:path w="3164204" h="8520430">
                <a:moveTo>
                  <a:pt x="3159388" y="0"/>
                </a:moveTo>
                <a:lnTo>
                  <a:pt x="0" y="4057660"/>
                </a:lnTo>
                <a:lnTo>
                  <a:pt x="1203" y="6035947"/>
                </a:lnTo>
                <a:lnTo>
                  <a:pt x="3163879" y="8520163"/>
                </a:lnTo>
                <a:lnTo>
                  <a:pt x="3159388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6607" y="6477177"/>
            <a:ext cx="2237105" cy="2067560"/>
          </a:xfrm>
          <a:custGeom>
            <a:avLst/>
            <a:gdLst/>
            <a:ahLst/>
            <a:cxnLst/>
            <a:rect l="l" t="t" r="r" b="b"/>
            <a:pathLst>
              <a:path w="2237104" h="2067559">
                <a:moveTo>
                  <a:pt x="0" y="0"/>
                </a:moveTo>
                <a:lnTo>
                  <a:pt x="2236768" y="0"/>
                </a:lnTo>
                <a:lnTo>
                  <a:pt x="2236768" y="2067100"/>
                </a:lnTo>
                <a:lnTo>
                  <a:pt x="0" y="20671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22650" y="2514670"/>
            <a:ext cx="9357272" cy="8466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2650" y="2514669"/>
            <a:ext cx="9357995" cy="8467090"/>
          </a:xfrm>
          <a:custGeom>
            <a:avLst/>
            <a:gdLst/>
            <a:ahLst/>
            <a:cxnLst/>
            <a:rect l="l" t="t" r="r" b="b"/>
            <a:pathLst>
              <a:path w="9357994" h="8467090">
                <a:moveTo>
                  <a:pt x="0" y="0"/>
                </a:moveTo>
                <a:lnTo>
                  <a:pt x="0" y="8466692"/>
                </a:lnTo>
                <a:lnTo>
                  <a:pt x="9357371" y="8466692"/>
                </a:lnTo>
                <a:lnTo>
                  <a:pt x="935737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</a:t>
            </a:r>
            <a:r>
              <a:rPr lang="en-US" sz="9700" spc="110" dirty="0">
                <a:solidFill>
                  <a:srgbClr val="005493"/>
                </a:solidFill>
              </a:rPr>
              <a:t>n</a:t>
            </a:r>
            <a:endParaRPr sz="9700" dirty="0"/>
          </a:p>
        </p:txBody>
      </p:sp>
      <p:sp>
        <p:nvSpPr>
          <p:cNvPr id="4" name="object 4"/>
          <p:cNvSpPr txBox="1"/>
          <p:nvPr/>
        </p:nvSpPr>
        <p:spPr>
          <a:xfrm>
            <a:off x="1872059" y="2339061"/>
            <a:ext cx="16918940" cy="1546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114"/>
              </a:spcBef>
            </a:pPr>
            <a:r>
              <a:rPr lang="en-US" sz="4900" spc="-85" dirty="0">
                <a:solidFill>
                  <a:srgbClr val="005493"/>
                </a:solidFill>
                <a:latin typeface="Calibri"/>
                <a:cs typeface="Calibri"/>
              </a:rPr>
              <a:t>What is the best way t</a:t>
            </a:r>
            <a:r>
              <a:rPr sz="4900" spc="5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replace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7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5" dirty="0">
                <a:solidFill>
                  <a:srgbClr val="005493"/>
                </a:solidFill>
                <a:latin typeface="Calibri"/>
                <a:cs typeface="Calibri"/>
              </a:rPr>
              <a:t>scatterplot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one 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draws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boxplots.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cheatsheet.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60" dirty="0">
                <a:solidFill>
                  <a:srgbClr val="005493"/>
                </a:solidFill>
                <a:latin typeface="Calibri"/>
                <a:cs typeface="Calibri"/>
              </a:rPr>
              <a:t>Try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best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80" dirty="0">
                <a:solidFill>
                  <a:srgbClr val="005493"/>
                </a:solidFill>
                <a:latin typeface="Calibri"/>
                <a:cs typeface="Calibri"/>
              </a:rPr>
              <a:t>guess.</a:t>
            </a:r>
            <a:endParaRPr sz="49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87" y="4172321"/>
            <a:ext cx="7107555" cy="5330825"/>
          </a:xfrm>
          <a:custGeom>
            <a:avLst/>
            <a:gdLst/>
            <a:ahLst/>
            <a:cxnLst/>
            <a:rect l="l" t="t" r="r" b="b"/>
            <a:pathLst>
              <a:path w="7107555" h="5330825">
                <a:moveTo>
                  <a:pt x="0" y="5330335"/>
                </a:moveTo>
                <a:lnTo>
                  <a:pt x="7107113" y="5330335"/>
                </a:lnTo>
                <a:lnTo>
                  <a:pt x="7107113" y="0"/>
                </a:lnTo>
                <a:lnTo>
                  <a:pt x="0" y="0"/>
                </a:lnTo>
                <a:lnTo>
                  <a:pt x="0" y="5330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24093" y="6640024"/>
            <a:ext cx="173990" cy="2889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30"/>
              </a:lnSpc>
            </a:pPr>
            <a:r>
              <a:rPr sz="1150" spc="-5" dirty="0">
                <a:latin typeface="Arial"/>
                <a:cs typeface="Arial"/>
              </a:rPr>
              <a:t>hwy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85118" y="841400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5118" y="774993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5118" y="708586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118" y="6421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5118" y="575772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5118" y="509377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0293" y="832221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15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0293" y="765814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0293" y="699407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25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0293" y="633000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0293" y="5665935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35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00293" y="500198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40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37557" y="4349998"/>
            <a:ext cx="6403340" cy="4675505"/>
          </a:xfrm>
          <a:custGeom>
            <a:avLst/>
            <a:gdLst/>
            <a:ahLst/>
            <a:cxnLst/>
            <a:rect l="l" t="t" r="r" b="b"/>
            <a:pathLst>
              <a:path w="6403340" h="4675505">
                <a:moveTo>
                  <a:pt x="0" y="4674901"/>
                </a:moveTo>
                <a:lnTo>
                  <a:pt x="6403064" y="4674901"/>
                </a:lnTo>
                <a:lnTo>
                  <a:pt x="6403064" y="0"/>
                </a:lnTo>
                <a:lnTo>
                  <a:pt x="0" y="0"/>
                </a:lnTo>
                <a:lnTo>
                  <a:pt x="0" y="4674901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7558" y="874592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7558" y="808197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7558" y="7417903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37558" y="675383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37558" y="608976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37558" y="542569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7558" y="476174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7558" y="44297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792125" y="6847344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2125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3964" y="6228828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93964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93964" y="5963175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93964" y="543199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93964" y="5697646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06664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396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3964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9396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95802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95802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95802" y="6050509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95802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595802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97640" y="8088152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97640" y="7378403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97640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399478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99478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399478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399478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99478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01316" y="7378403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14016" y="609606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301316" y="5784856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14016" y="5564758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301316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14016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314016" y="4900810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301316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01316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203154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03154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203154" y="8486570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0315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20315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203154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203154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03154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3357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3541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251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39089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40927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276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4460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615188" y="9064763"/>
            <a:ext cx="436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2seater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89634" y="9064763"/>
            <a:ext cx="49212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416396" y="9064763"/>
            <a:ext cx="441959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midsi</a:t>
            </a:r>
            <a:r>
              <a:rPr sz="950" spc="-5" dirty="0">
                <a:solidFill>
                  <a:srgbClr val="7F7F7F"/>
                </a:solidFill>
                <a:latin typeface="Arial"/>
                <a:cs typeface="Arial"/>
              </a:rPr>
              <a:t>z</a:t>
            </a: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36552" y="9064763"/>
            <a:ext cx="526415" cy="347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ts val="1135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mini</a:t>
            </a:r>
            <a:r>
              <a:rPr sz="950" spc="-15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an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150" spc="5" dirty="0">
                <a:latin typeface="Arial"/>
                <a:cs typeface="Arial"/>
              </a:rPr>
              <a:t>class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249932" y="9064763"/>
            <a:ext cx="38227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pickup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7536" y="9064763"/>
            <a:ext cx="690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subcompact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35908" y="9064763"/>
            <a:ext cx="217804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suv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180890" y="4171384"/>
            <a:ext cx="7112022" cy="533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966297" y="9819461"/>
            <a:ext cx="129051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geom_point(aes(class,</a:t>
            </a:r>
            <a:r>
              <a:rPr sz="4100" spc="5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pic>
        <p:nvPicPr>
          <p:cNvPr id="1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93A9C948-FE83-4C64-907A-481243B4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1545" y="556619"/>
            <a:ext cx="11149913" cy="823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112" y="8877081"/>
            <a:ext cx="1541906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geom_boxplot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class,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250160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5</a:t>
            </a:r>
            <a:endParaRPr sz="9700" dirty="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lang="en-US" sz="4950" spc="90" dirty="0">
                <a:solidFill>
                  <a:srgbClr val="005493"/>
                </a:solidFill>
              </a:rPr>
              <a:t>M</a:t>
            </a:r>
            <a:r>
              <a:rPr sz="4950" spc="90" dirty="0">
                <a:solidFill>
                  <a:srgbClr val="005493"/>
                </a:solidFill>
              </a:rPr>
              <a:t>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histogram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b="1" spc="-75" dirty="0">
                <a:solidFill>
                  <a:srgbClr val="005493"/>
                </a:solidFill>
                <a:latin typeface="Trebuchet MS"/>
                <a:cs typeface="Trebuchet MS"/>
              </a:rPr>
              <a:t>hwy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0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B820E57F-9F2B-466D-84C4-F721E0BC3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3"/>
            <a:ext cx="12479655" cy="7574280"/>
          </a:xfrm>
          <a:custGeom>
            <a:avLst/>
            <a:gdLst/>
            <a:ahLst/>
            <a:cxnLst/>
            <a:rect l="l" t="t" r="r" b="b"/>
            <a:pathLst>
              <a:path w="12479655" h="7574280">
                <a:moveTo>
                  <a:pt x="0" y="7574122"/>
                </a:moveTo>
                <a:lnTo>
                  <a:pt x="12479358" y="7574122"/>
                </a:lnTo>
                <a:lnTo>
                  <a:pt x="12479358" y="0"/>
                </a:lnTo>
                <a:lnTo>
                  <a:pt x="0" y="0"/>
                </a:lnTo>
                <a:lnTo>
                  <a:pt x="0" y="757412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9020" y="7151559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0" y="0"/>
                </a:moveTo>
                <a:lnTo>
                  <a:pt x="510518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02601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1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7442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4840" y="7151559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02601" y="5654536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6438" y="5654536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2814" y="565453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4840" y="5654536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46438" y="415776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2814" y="4157768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84840" y="4157768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6438" y="2660745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2660745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6438" y="116397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1163976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847" y="669984"/>
            <a:ext cx="0" cy="4685665"/>
          </a:xfrm>
          <a:custGeom>
            <a:avLst/>
            <a:gdLst/>
            <a:ahLst/>
            <a:cxnLst/>
            <a:rect l="l" t="t" r="r" b="b"/>
            <a:pathLst>
              <a:path h="4685665">
                <a:moveTo>
                  <a:pt x="0" y="0"/>
                </a:moveTo>
                <a:lnTo>
                  <a:pt x="0" y="468514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1847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49189" y="669984"/>
            <a:ext cx="0" cy="4984750"/>
          </a:xfrm>
          <a:custGeom>
            <a:avLst/>
            <a:gdLst/>
            <a:ahLst/>
            <a:cxnLst/>
            <a:rect l="l" t="t" r="r" b="b"/>
            <a:pathLst>
              <a:path h="4984750">
                <a:moveTo>
                  <a:pt x="0" y="0"/>
                </a:moveTo>
                <a:lnTo>
                  <a:pt x="0" y="4984552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49189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76275" y="669984"/>
            <a:ext cx="0" cy="6931025"/>
          </a:xfrm>
          <a:custGeom>
            <a:avLst/>
            <a:gdLst/>
            <a:ahLst/>
            <a:cxnLst/>
            <a:rect l="l" t="t" r="r" b="b"/>
            <a:pathLst>
              <a:path h="6931025">
                <a:moveTo>
                  <a:pt x="0" y="0"/>
                </a:moveTo>
                <a:lnTo>
                  <a:pt x="0" y="693042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7627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03361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84840" y="7899816"/>
            <a:ext cx="12479655" cy="0"/>
          </a:xfrm>
          <a:custGeom>
            <a:avLst/>
            <a:gdLst/>
            <a:ahLst/>
            <a:cxnLst/>
            <a:rect l="l" t="t" r="r" b="b"/>
            <a:pathLst>
              <a:path w="12479655">
                <a:moveTo>
                  <a:pt x="0" y="0"/>
                </a:moveTo>
                <a:lnTo>
                  <a:pt x="1247935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02601" y="6403048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6438" y="6403048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77442" y="6403048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5">
                <a:moveTo>
                  <a:pt x="0" y="0"/>
                </a:moveTo>
                <a:lnTo>
                  <a:pt x="113437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2814" y="6389404"/>
            <a:ext cx="378460" cy="27305"/>
          </a:xfrm>
          <a:custGeom>
            <a:avLst/>
            <a:gdLst/>
            <a:ahLst/>
            <a:cxnLst/>
            <a:rect l="l" t="t" r="r" b="b"/>
            <a:pathLst>
              <a:path w="378459" h="27304">
                <a:moveTo>
                  <a:pt x="0" y="27288"/>
                </a:moveTo>
                <a:lnTo>
                  <a:pt x="378209" y="27288"/>
                </a:lnTo>
                <a:lnTo>
                  <a:pt x="378209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6403048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02601" y="4906279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46438" y="490627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2814" y="4906279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4840" y="4906279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46438" y="340925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42814" y="340925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84840" y="3409256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46438" y="191248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84840" y="1912488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08303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5645" y="669984"/>
            <a:ext cx="0" cy="5583555"/>
          </a:xfrm>
          <a:custGeom>
            <a:avLst/>
            <a:gdLst/>
            <a:ahLst/>
            <a:cxnLst/>
            <a:rect l="l" t="t" r="r" b="b"/>
            <a:pathLst>
              <a:path h="5583555">
                <a:moveTo>
                  <a:pt x="0" y="0"/>
                </a:moveTo>
                <a:lnTo>
                  <a:pt x="0" y="5583362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564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62731" y="669984"/>
            <a:ext cx="0" cy="6631305"/>
          </a:xfrm>
          <a:custGeom>
            <a:avLst/>
            <a:gdLst/>
            <a:ahLst/>
            <a:cxnLst/>
            <a:rect l="l" t="t" r="r" b="b"/>
            <a:pathLst>
              <a:path h="6631305">
                <a:moveTo>
                  <a:pt x="0" y="0"/>
                </a:moveTo>
                <a:lnTo>
                  <a:pt x="0" y="6631023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62731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89819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52025" y="7151305"/>
            <a:ext cx="378460" cy="748665"/>
          </a:xfrm>
          <a:custGeom>
            <a:avLst/>
            <a:gdLst/>
            <a:ahLst/>
            <a:cxnLst/>
            <a:rect l="l" t="t" r="r" b="b"/>
            <a:pathLst>
              <a:path w="378460" h="748665">
                <a:moveTo>
                  <a:pt x="0" y="748511"/>
                </a:moveTo>
                <a:lnTo>
                  <a:pt x="378208" y="748511"/>
                </a:lnTo>
                <a:lnTo>
                  <a:pt x="378208" y="0"/>
                </a:lnTo>
                <a:lnTo>
                  <a:pt x="0" y="0"/>
                </a:lnTo>
                <a:lnTo>
                  <a:pt x="0" y="7485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0235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844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60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6397" y="5355132"/>
            <a:ext cx="378460" cy="2545080"/>
          </a:xfrm>
          <a:custGeom>
            <a:avLst/>
            <a:gdLst/>
            <a:ahLst/>
            <a:cxnLst/>
            <a:rect l="l" t="t" r="r" b="b"/>
            <a:pathLst>
              <a:path w="378460" h="2545079">
                <a:moveTo>
                  <a:pt x="0" y="2544684"/>
                </a:moveTo>
                <a:lnTo>
                  <a:pt x="378208" y="2544684"/>
                </a:lnTo>
                <a:lnTo>
                  <a:pt x="378208" y="0"/>
                </a:lnTo>
                <a:lnTo>
                  <a:pt x="0" y="0"/>
                </a:lnTo>
                <a:lnTo>
                  <a:pt x="0" y="2544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64605" y="3259555"/>
            <a:ext cx="378460" cy="4640580"/>
          </a:xfrm>
          <a:custGeom>
            <a:avLst/>
            <a:gdLst/>
            <a:ahLst/>
            <a:cxnLst/>
            <a:rect l="l" t="t" r="r" b="b"/>
            <a:pathLst>
              <a:path w="378459" h="4640580">
                <a:moveTo>
                  <a:pt x="0" y="4640261"/>
                </a:moveTo>
                <a:lnTo>
                  <a:pt x="378208" y="4640261"/>
                </a:lnTo>
                <a:lnTo>
                  <a:pt x="378208" y="0"/>
                </a:lnTo>
                <a:lnTo>
                  <a:pt x="0" y="0"/>
                </a:lnTo>
                <a:lnTo>
                  <a:pt x="0" y="46402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42815" y="6403049"/>
            <a:ext cx="378460" cy="1497330"/>
          </a:xfrm>
          <a:custGeom>
            <a:avLst/>
            <a:gdLst/>
            <a:ahLst/>
            <a:cxnLst/>
            <a:rect l="l" t="t" r="r" b="b"/>
            <a:pathLst>
              <a:path w="378459" h="1497329">
                <a:moveTo>
                  <a:pt x="0" y="1496768"/>
                </a:moveTo>
                <a:lnTo>
                  <a:pt x="378208" y="1496768"/>
                </a:lnTo>
                <a:lnTo>
                  <a:pt x="378208" y="0"/>
                </a:lnTo>
                <a:lnTo>
                  <a:pt x="0" y="0"/>
                </a:lnTo>
                <a:lnTo>
                  <a:pt x="0" y="14967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21024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99233" y="6253346"/>
            <a:ext cx="378460" cy="1646555"/>
          </a:xfrm>
          <a:custGeom>
            <a:avLst/>
            <a:gdLst/>
            <a:ahLst/>
            <a:cxnLst/>
            <a:rect l="l" t="t" r="r" b="b"/>
            <a:pathLst>
              <a:path w="378459" h="1646554">
                <a:moveTo>
                  <a:pt x="0" y="1646470"/>
                </a:moveTo>
                <a:lnTo>
                  <a:pt x="378208" y="1646470"/>
                </a:lnTo>
                <a:lnTo>
                  <a:pt x="378208" y="0"/>
                </a:lnTo>
                <a:lnTo>
                  <a:pt x="0" y="0"/>
                </a:lnTo>
                <a:lnTo>
                  <a:pt x="0" y="16464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7441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55396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33603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11813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90022" y="5654536"/>
            <a:ext cx="378460" cy="2245360"/>
          </a:xfrm>
          <a:custGeom>
            <a:avLst/>
            <a:gdLst/>
            <a:ahLst/>
            <a:cxnLst/>
            <a:rect l="l" t="t" r="r" b="b"/>
            <a:pathLst>
              <a:path w="378459" h="2245359">
                <a:moveTo>
                  <a:pt x="0" y="2245280"/>
                </a:moveTo>
                <a:lnTo>
                  <a:pt x="378208" y="2245280"/>
                </a:lnTo>
                <a:lnTo>
                  <a:pt x="378208" y="0"/>
                </a:lnTo>
                <a:lnTo>
                  <a:pt x="0" y="0"/>
                </a:lnTo>
                <a:lnTo>
                  <a:pt x="0" y="22452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68230" y="1014020"/>
            <a:ext cx="378460" cy="6885940"/>
          </a:xfrm>
          <a:custGeom>
            <a:avLst/>
            <a:gdLst/>
            <a:ahLst/>
            <a:cxnLst/>
            <a:rect l="l" t="t" r="r" b="b"/>
            <a:pathLst>
              <a:path w="378459" h="6885940">
                <a:moveTo>
                  <a:pt x="0" y="6885796"/>
                </a:moveTo>
                <a:lnTo>
                  <a:pt x="378208" y="6885796"/>
                </a:lnTo>
                <a:lnTo>
                  <a:pt x="378208" y="0"/>
                </a:lnTo>
                <a:lnTo>
                  <a:pt x="0" y="0"/>
                </a:lnTo>
                <a:lnTo>
                  <a:pt x="0" y="68857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46439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24392" y="4606621"/>
            <a:ext cx="378460" cy="3293745"/>
          </a:xfrm>
          <a:custGeom>
            <a:avLst/>
            <a:gdLst/>
            <a:ahLst/>
            <a:cxnLst/>
            <a:rect l="l" t="t" r="r" b="b"/>
            <a:pathLst>
              <a:path w="378459" h="3293745">
                <a:moveTo>
                  <a:pt x="0" y="3293196"/>
                </a:moveTo>
                <a:lnTo>
                  <a:pt x="378208" y="3293196"/>
                </a:lnTo>
                <a:lnTo>
                  <a:pt x="378208" y="0"/>
                </a:lnTo>
                <a:lnTo>
                  <a:pt x="0" y="0"/>
                </a:lnTo>
                <a:lnTo>
                  <a:pt x="0" y="32931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02602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80811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559020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37227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315436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9339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071602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449810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828019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06227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584184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962392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340601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18809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918641" y="7740219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91126" y="6243196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791126" y="474642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91126" y="324940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91126" y="175263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14962" y="789981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14962" y="640304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14962" y="49062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14962" y="340925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14962" y="191248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08303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35645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062731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489819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068088" y="8292613"/>
            <a:ext cx="7134859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39160" algn="l"/>
                <a:tab pos="68662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349348" y="829261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162274" y="8582837"/>
            <a:ext cx="52451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431784" y="410122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327573" y="8877081"/>
            <a:ext cx="1259205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geom_histogram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715" y="6217944"/>
            <a:ext cx="16847380" cy="5090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241" y="2992443"/>
            <a:ext cx="1158811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90" dirty="0">
                <a:latin typeface="Calibri"/>
                <a:cs typeface="Calibri"/>
              </a:rPr>
              <a:t>Fuel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economy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data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45" dirty="0">
                <a:latin typeface="Calibri"/>
                <a:cs typeface="Calibri"/>
              </a:rPr>
              <a:t>38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25" dirty="0">
                <a:latin typeface="Calibri"/>
                <a:cs typeface="Calibri"/>
              </a:rPr>
              <a:t>models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car.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5086" y="856383"/>
            <a:ext cx="200278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mpg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46450" y="4461651"/>
            <a:ext cx="11705590" cy="12369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639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57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1304" y="74120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2762084" y="2908676"/>
            <a:ext cx="5927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diﬀerence?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29905" y="5668927"/>
            <a:ext cx="8376920" cy="5285740"/>
          </a:xfrm>
          <a:custGeom>
            <a:avLst/>
            <a:gdLst/>
            <a:ahLst/>
            <a:cxnLst/>
            <a:rect l="l" t="t" r="r" b="b"/>
            <a:pathLst>
              <a:path w="8376919" h="5285740">
                <a:moveTo>
                  <a:pt x="0" y="5285468"/>
                </a:moveTo>
                <a:lnTo>
                  <a:pt x="8376708" y="5285468"/>
                </a:lnTo>
                <a:lnTo>
                  <a:pt x="8376708" y="0"/>
                </a:lnTo>
                <a:lnTo>
                  <a:pt x="0" y="0"/>
                </a:lnTo>
                <a:lnTo>
                  <a:pt x="0" y="5285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68359" y="5722602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4">
                <a:moveTo>
                  <a:pt x="0" y="4711739"/>
                </a:moveTo>
                <a:lnTo>
                  <a:pt x="7763209" y="4711739"/>
                </a:lnTo>
                <a:lnTo>
                  <a:pt x="7763209" y="0"/>
                </a:lnTo>
                <a:lnTo>
                  <a:pt x="0" y="0"/>
                </a:lnTo>
                <a:lnTo>
                  <a:pt x="0" y="47117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87933" y="9754686"/>
            <a:ext cx="2844165" cy="0"/>
          </a:xfrm>
          <a:custGeom>
            <a:avLst/>
            <a:gdLst/>
            <a:ahLst/>
            <a:cxnLst/>
            <a:rect l="l" t="t" r="r" b="b"/>
            <a:pathLst>
              <a:path w="2844165">
                <a:moveTo>
                  <a:pt x="0" y="0"/>
                </a:moveTo>
                <a:lnTo>
                  <a:pt x="284364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68362" y="9754686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57560" y="8823412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81780" y="8823412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362" y="8823412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57560" y="7892297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6599" y="789229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69">
                <a:moveTo>
                  <a:pt x="0" y="0"/>
                </a:moveTo>
                <a:lnTo>
                  <a:pt x="124540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362" y="7892297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42368" y="6961023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6599" y="6961023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68362" y="6961023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2368" y="6029908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68362" y="6029908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414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27189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02963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78737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68362" y="10220165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72741" y="9289050"/>
            <a:ext cx="3259454" cy="0"/>
          </a:xfrm>
          <a:custGeom>
            <a:avLst/>
            <a:gdLst/>
            <a:ahLst/>
            <a:cxnLst/>
            <a:rect l="l" t="t" r="r" b="b"/>
            <a:pathLst>
              <a:path w="3259455">
                <a:moveTo>
                  <a:pt x="0" y="0"/>
                </a:moveTo>
                <a:lnTo>
                  <a:pt x="3258833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68362" y="928905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57560" y="8357934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81780" y="8357934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68362" y="8357934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42368" y="7426660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66599" y="7426660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68362" y="7426660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2368" y="6495545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8362" y="6495545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13685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89300" y="572260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063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8930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865076" y="5722603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18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865076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40850" y="5722603"/>
            <a:ext cx="0" cy="4404995"/>
          </a:xfrm>
          <a:custGeom>
            <a:avLst/>
            <a:gdLst/>
            <a:ahLst/>
            <a:cxnLst/>
            <a:rect l="l" t="t" r="r" b="b"/>
            <a:pathLst>
              <a:path h="4404995">
                <a:moveTo>
                  <a:pt x="0" y="0"/>
                </a:moveTo>
                <a:lnTo>
                  <a:pt x="0" y="440443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94085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21197" y="9754528"/>
            <a:ext cx="415290" cy="466090"/>
          </a:xfrm>
          <a:custGeom>
            <a:avLst/>
            <a:gdLst/>
            <a:ahLst/>
            <a:cxnLst/>
            <a:rect l="l" t="t" r="r" b="b"/>
            <a:pathLst>
              <a:path w="415290" h="466090">
                <a:moveTo>
                  <a:pt x="0" y="465637"/>
                </a:moveTo>
                <a:lnTo>
                  <a:pt x="415186" y="465637"/>
                </a:lnTo>
                <a:lnTo>
                  <a:pt x="415186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36378" y="9102794"/>
            <a:ext cx="415290" cy="1117600"/>
          </a:xfrm>
          <a:custGeom>
            <a:avLst/>
            <a:gdLst/>
            <a:ahLst/>
            <a:cxnLst/>
            <a:rect l="l" t="t" r="r" b="b"/>
            <a:pathLst>
              <a:path w="415290" h="1117600">
                <a:moveTo>
                  <a:pt x="0" y="1117370"/>
                </a:moveTo>
                <a:lnTo>
                  <a:pt x="415186" y="1117370"/>
                </a:lnTo>
                <a:lnTo>
                  <a:pt x="415186" y="0"/>
                </a:lnTo>
                <a:lnTo>
                  <a:pt x="0" y="0"/>
                </a:lnTo>
                <a:lnTo>
                  <a:pt x="0" y="11173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751413" y="6681640"/>
            <a:ext cx="415290" cy="3538854"/>
          </a:xfrm>
          <a:custGeom>
            <a:avLst/>
            <a:gdLst/>
            <a:ahLst/>
            <a:cxnLst/>
            <a:rect l="l" t="t" r="r" b="b"/>
            <a:pathLst>
              <a:path w="415290" h="3538854">
                <a:moveTo>
                  <a:pt x="0" y="3538524"/>
                </a:moveTo>
                <a:lnTo>
                  <a:pt x="415186" y="3538524"/>
                </a:lnTo>
                <a:lnTo>
                  <a:pt x="415186" y="0"/>
                </a:lnTo>
                <a:lnTo>
                  <a:pt x="0" y="0"/>
                </a:lnTo>
                <a:lnTo>
                  <a:pt x="0" y="35385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66593" y="8078393"/>
            <a:ext cx="415290" cy="2141855"/>
          </a:xfrm>
          <a:custGeom>
            <a:avLst/>
            <a:gdLst/>
            <a:ahLst/>
            <a:cxnLst/>
            <a:rect l="l" t="t" r="r" b="b"/>
            <a:pathLst>
              <a:path w="415290" h="2141854">
                <a:moveTo>
                  <a:pt x="0" y="2141771"/>
                </a:moveTo>
                <a:lnTo>
                  <a:pt x="415186" y="2141771"/>
                </a:lnTo>
                <a:lnTo>
                  <a:pt x="415186" y="0"/>
                </a:lnTo>
                <a:lnTo>
                  <a:pt x="0" y="0"/>
                </a:lnTo>
                <a:lnTo>
                  <a:pt x="0" y="21417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581784" y="9009667"/>
            <a:ext cx="415290" cy="1210945"/>
          </a:xfrm>
          <a:custGeom>
            <a:avLst/>
            <a:gdLst/>
            <a:ahLst/>
            <a:cxnLst/>
            <a:rect l="l" t="t" r="r" b="b"/>
            <a:pathLst>
              <a:path w="415290" h="1210945">
                <a:moveTo>
                  <a:pt x="0" y="1210498"/>
                </a:moveTo>
                <a:lnTo>
                  <a:pt x="415186" y="1210498"/>
                </a:lnTo>
                <a:lnTo>
                  <a:pt x="415186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96965" y="8916540"/>
            <a:ext cx="415290" cy="1303655"/>
          </a:xfrm>
          <a:custGeom>
            <a:avLst/>
            <a:gdLst/>
            <a:ahLst/>
            <a:cxnLst/>
            <a:rect l="l" t="t" r="r" b="b"/>
            <a:pathLst>
              <a:path w="415290" h="1303654">
                <a:moveTo>
                  <a:pt x="0" y="1303625"/>
                </a:moveTo>
                <a:lnTo>
                  <a:pt x="415186" y="1303625"/>
                </a:lnTo>
                <a:lnTo>
                  <a:pt x="415186" y="0"/>
                </a:lnTo>
                <a:lnTo>
                  <a:pt x="0" y="0"/>
                </a:lnTo>
                <a:lnTo>
                  <a:pt x="0" y="13036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12000" y="7612915"/>
            <a:ext cx="415290" cy="2607310"/>
          </a:xfrm>
          <a:custGeom>
            <a:avLst/>
            <a:gdLst/>
            <a:ahLst/>
            <a:cxnLst/>
            <a:rect l="l" t="t" r="r" b="b"/>
            <a:pathLst>
              <a:path w="415290" h="2607309">
                <a:moveTo>
                  <a:pt x="0" y="2607250"/>
                </a:moveTo>
                <a:lnTo>
                  <a:pt x="415186" y="2607250"/>
                </a:lnTo>
                <a:lnTo>
                  <a:pt x="415186" y="0"/>
                </a:lnTo>
                <a:lnTo>
                  <a:pt x="0" y="0"/>
                </a:lnTo>
                <a:lnTo>
                  <a:pt x="0" y="2607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827181" y="5936621"/>
            <a:ext cx="415290" cy="4283710"/>
          </a:xfrm>
          <a:custGeom>
            <a:avLst/>
            <a:gdLst/>
            <a:ahLst/>
            <a:cxnLst/>
            <a:rect l="l" t="t" r="r" b="b"/>
            <a:pathLst>
              <a:path w="415290" h="4283709">
                <a:moveTo>
                  <a:pt x="0" y="4283543"/>
                </a:moveTo>
                <a:lnTo>
                  <a:pt x="415186" y="4283543"/>
                </a:lnTo>
                <a:lnTo>
                  <a:pt x="415186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2373" y="7519787"/>
            <a:ext cx="415290" cy="2700655"/>
          </a:xfrm>
          <a:custGeom>
            <a:avLst/>
            <a:gdLst/>
            <a:ahLst/>
            <a:cxnLst/>
            <a:rect l="l" t="t" r="r" b="b"/>
            <a:pathLst>
              <a:path w="415290" h="2700654">
                <a:moveTo>
                  <a:pt x="0" y="2700377"/>
                </a:moveTo>
                <a:lnTo>
                  <a:pt x="415186" y="2700377"/>
                </a:lnTo>
                <a:lnTo>
                  <a:pt x="415186" y="0"/>
                </a:lnTo>
                <a:lnTo>
                  <a:pt x="0" y="0"/>
                </a:lnTo>
                <a:lnTo>
                  <a:pt x="0" y="27003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657554" y="9195922"/>
            <a:ext cx="415290" cy="1024255"/>
          </a:xfrm>
          <a:custGeom>
            <a:avLst/>
            <a:gdLst/>
            <a:ahLst/>
            <a:cxnLst/>
            <a:rect l="l" t="t" r="r" b="b"/>
            <a:pathLst>
              <a:path w="415290" h="1024254">
                <a:moveTo>
                  <a:pt x="0" y="1024242"/>
                </a:moveTo>
                <a:lnTo>
                  <a:pt x="415186" y="1024242"/>
                </a:lnTo>
                <a:lnTo>
                  <a:pt x="415186" y="0"/>
                </a:lnTo>
                <a:lnTo>
                  <a:pt x="0" y="0"/>
                </a:lnTo>
                <a:lnTo>
                  <a:pt x="0" y="10242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72746" y="9661400"/>
            <a:ext cx="415290" cy="558800"/>
          </a:xfrm>
          <a:custGeom>
            <a:avLst/>
            <a:gdLst/>
            <a:ahLst/>
            <a:cxnLst/>
            <a:rect l="l" t="t" r="r" b="b"/>
            <a:pathLst>
              <a:path w="415290" h="558800">
                <a:moveTo>
                  <a:pt x="0" y="558764"/>
                </a:moveTo>
                <a:lnTo>
                  <a:pt x="415186" y="558764"/>
                </a:lnTo>
                <a:lnTo>
                  <a:pt x="415186" y="0"/>
                </a:lnTo>
                <a:lnTo>
                  <a:pt x="0" y="0"/>
                </a:lnTo>
                <a:lnTo>
                  <a:pt x="0" y="5587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487770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902962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318142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33334" y="10127037"/>
            <a:ext cx="415290" cy="93345"/>
          </a:xfrm>
          <a:custGeom>
            <a:avLst/>
            <a:gdLst/>
            <a:ahLst/>
            <a:cxnLst/>
            <a:rect l="l" t="t" r="r" b="b"/>
            <a:pathLst>
              <a:path w="415290" h="93345">
                <a:moveTo>
                  <a:pt x="0" y="93127"/>
                </a:moveTo>
                <a:lnTo>
                  <a:pt x="415186" y="93127"/>
                </a:lnTo>
                <a:lnTo>
                  <a:pt x="415186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48358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63539" y="10033910"/>
            <a:ext cx="415290" cy="186690"/>
          </a:xfrm>
          <a:custGeom>
            <a:avLst/>
            <a:gdLst/>
            <a:ahLst/>
            <a:cxnLst/>
            <a:rect l="l" t="t" r="r" b="b"/>
            <a:pathLst>
              <a:path w="415290" h="186690">
                <a:moveTo>
                  <a:pt x="0" y="186254"/>
                </a:moveTo>
                <a:lnTo>
                  <a:pt x="415186" y="186254"/>
                </a:lnTo>
                <a:lnTo>
                  <a:pt x="415186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1410664" y="10116082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331339" y="918480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331339" y="825369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331339" y="732241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331339" y="6391304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524892" y="1022016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24892" y="928905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524892" y="835793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524892" y="742666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24892" y="649554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13685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8930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865076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94085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634202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709977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785751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861525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294729" y="10640261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095098" y="7852323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029905" y="354159"/>
            <a:ext cx="8376920" cy="5314950"/>
          </a:xfrm>
          <a:custGeom>
            <a:avLst/>
            <a:gdLst/>
            <a:ahLst/>
            <a:cxnLst/>
            <a:rect l="l" t="t" r="r" b="b"/>
            <a:pathLst>
              <a:path w="8376919" h="5314950">
                <a:moveTo>
                  <a:pt x="0" y="5314768"/>
                </a:moveTo>
                <a:lnTo>
                  <a:pt x="8376708" y="5314768"/>
                </a:lnTo>
                <a:lnTo>
                  <a:pt x="8376708" y="0"/>
                </a:lnTo>
                <a:lnTo>
                  <a:pt x="0" y="0"/>
                </a:lnTo>
                <a:lnTo>
                  <a:pt x="0" y="5314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568359" y="437134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5">
                <a:moveTo>
                  <a:pt x="0" y="4711740"/>
                </a:moveTo>
                <a:lnTo>
                  <a:pt x="7763209" y="4711740"/>
                </a:lnTo>
                <a:lnTo>
                  <a:pt x="7763209" y="0"/>
                </a:lnTo>
                <a:lnTo>
                  <a:pt x="0" y="0"/>
                </a:lnTo>
                <a:lnTo>
                  <a:pt x="0" y="471174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155714" y="4469217"/>
            <a:ext cx="3176270" cy="0"/>
          </a:xfrm>
          <a:custGeom>
            <a:avLst/>
            <a:gdLst/>
            <a:ahLst/>
            <a:cxnLst/>
            <a:rect l="l" t="t" r="r" b="b"/>
            <a:pathLst>
              <a:path w="3176269">
                <a:moveTo>
                  <a:pt x="0" y="0"/>
                </a:moveTo>
                <a:lnTo>
                  <a:pt x="317586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685163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3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3262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68362" y="4469217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685163" y="3537943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14768" y="353794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097420" y="3537943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568362" y="3537943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214768" y="260682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097420" y="2606827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568362" y="2606827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214768" y="1675552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568362" y="1675552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214768" y="74443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568362" y="744437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648926" y="437132"/>
            <a:ext cx="0" cy="2914650"/>
          </a:xfrm>
          <a:custGeom>
            <a:avLst/>
            <a:gdLst/>
            <a:ahLst/>
            <a:cxnLst/>
            <a:rect l="l" t="t" r="r" b="b"/>
            <a:pathLst>
              <a:path h="2914650">
                <a:moveTo>
                  <a:pt x="0" y="0"/>
                </a:moveTo>
                <a:lnTo>
                  <a:pt x="0" y="2914557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648926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781021" y="437132"/>
            <a:ext cx="0" cy="3101340"/>
          </a:xfrm>
          <a:custGeom>
            <a:avLst/>
            <a:gdLst/>
            <a:ahLst/>
            <a:cxnLst/>
            <a:rect l="l" t="t" r="r" b="b"/>
            <a:pathLst>
              <a:path h="3101340">
                <a:moveTo>
                  <a:pt x="0" y="0"/>
                </a:moveTo>
                <a:lnTo>
                  <a:pt x="0" y="3100812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781021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912958" y="437132"/>
            <a:ext cx="0" cy="4311650"/>
          </a:xfrm>
          <a:custGeom>
            <a:avLst/>
            <a:gdLst/>
            <a:ahLst/>
            <a:cxnLst/>
            <a:rect l="l" t="t" r="r" b="b"/>
            <a:pathLst>
              <a:path h="4311650">
                <a:moveTo>
                  <a:pt x="0" y="0"/>
                </a:moveTo>
                <a:lnTo>
                  <a:pt x="0" y="4311309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912958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044894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68362" y="4934696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685163" y="4003580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214768" y="4003580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803262" y="4003580"/>
            <a:ext cx="706120" cy="0"/>
          </a:xfrm>
          <a:custGeom>
            <a:avLst/>
            <a:gdLst/>
            <a:ahLst/>
            <a:cxnLst/>
            <a:rect l="l" t="t" r="r" b="b"/>
            <a:pathLst>
              <a:path w="706119">
                <a:moveTo>
                  <a:pt x="0" y="0"/>
                </a:moveTo>
                <a:lnTo>
                  <a:pt x="705667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097420" y="3995092"/>
            <a:ext cx="235585" cy="17145"/>
          </a:xfrm>
          <a:custGeom>
            <a:avLst/>
            <a:gdLst/>
            <a:ahLst/>
            <a:cxnLst/>
            <a:rect l="l" t="t" r="r" b="b"/>
            <a:pathLst>
              <a:path w="235584" h="17145">
                <a:moveTo>
                  <a:pt x="0" y="16975"/>
                </a:moveTo>
                <a:lnTo>
                  <a:pt x="235283" y="16975"/>
                </a:lnTo>
                <a:lnTo>
                  <a:pt x="235283" y="0"/>
                </a:lnTo>
                <a:lnTo>
                  <a:pt x="0" y="0"/>
                </a:lnTo>
                <a:lnTo>
                  <a:pt x="0" y="16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568362" y="4003580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685163" y="3072464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214768" y="307246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097420" y="3072464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568362" y="3072464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214768" y="2141190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097420" y="2141190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68362" y="2141190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5214768" y="1210074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568362" y="1210074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582958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715052" y="437132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21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715052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46989" y="437132"/>
            <a:ext cx="0" cy="4125595"/>
          </a:xfrm>
          <a:custGeom>
            <a:avLst/>
            <a:gdLst/>
            <a:ahLst/>
            <a:cxnLst/>
            <a:rect l="l" t="t" r="r" b="b"/>
            <a:pathLst>
              <a:path h="4125595">
                <a:moveTo>
                  <a:pt x="0" y="0"/>
                </a:moveTo>
                <a:lnTo>
                  <a:pt x="0" y="412505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5846989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978925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921197" y="4469059"/>
            <a:ext cx="235585" cy="466090"/>
          </a:xfrm>
          <a:custGeom>
            <a:avLst/>
            <a:gdLst/>
            <a:ahLst/>
            <a:cxnLst/>
            <a:rect l="l" t="t" r="r" b="b"/>
            <a:pathLst>
              <a:path w="235584" h="466089">
                <a:moveTo>
                  <a:pt x="0" y="465637"/>
                </a:moveTo>
                <a:lnTo>
                  <a:pt x="235277" y="465637"/>
                </a:lnTo>
                <a:lnTo>
                  <a:pt x="235277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156467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391748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626871" y="3351689"/>
            <a:ext cx="235585" cy="1583055"/>
          </a:xfrm>
          <a:custGeom>
            <a:avLst/>
            <a:gdLst/>
            <a:ahLst/>
            <a:cxnLst/>
            <a:rect l="l" t="t" r="r" b="b"/>
            <a:pathLst>
              <a:path w="235584" h="1583054">
                <a:moveTo>
                  <a:pt x="0" y="1583007"/>
                </a:moveTo>
                <a:lnTo>
                  <a:pt x="235277" y="1583007"/>
                </a:lnTo>
                <a:lnTo>
                  <a:pt x="235277" y="0"/>
                </a:lnTo>
                <a:lnTo>
                  <a:pt x="0" y="0"/>
                </a:lnTo>
                <a:lnTo>
                  <a:pt x="0" y="158300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862142" y="2048064"/>
            <a:ext cx="235585" cy="2886710"/>
          </a:xfrm>
          <a:custGeom>
            <a:avLst/>
            <a:gdLst/>
            <a:ahLst/>
            <a:cxnLst/>
            <a:rect l="l" t="t" r="r" b="b"/>
            <a:pathLst>
              <a:path w="235584" h="2886710">
                <a:moveTo>
                  <a:pt x="0" y="2886632"/>
                </a:moveTo>
                <a:lnTo>
                  <a:pt x="235277" y="2886632"/>
                </a:lnTo>
                <a:lnTo>
                  <a:pt x="235277" y="0"/>
                </a:lnTo>
                <a:lnTo>
                  <a:pt x="0" y="0"/>
                </a:lnTo>
                <a:lnTo>
                  <a:pt x="0" y="28866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097423" y="4003581"/>
            <a:ext cx="235585" cy="931544"/>
          </a:xfrm>
          <a:custGeom>
            <a:avLst/>
            <a:gdLst/>
            <a:ahLst/>
            <a:cxnLst/>
            <a:rect l="l" t="t" r="r" b="b"/>
            <a:pathLst>
              <a:path w="235584" h="931545">
                <a:moveTo>
                  <a:pt x="0" y="931115"/>
                </a:moveTo>
                <a:lnTo>
                  <a:pt x="235277" y="931115"/>
                </a:lnTo>
                <a:lnTo>
                  <a:pt x="235277" y="0"/>
                </a:lnTo>
                <a:lnTo>
                  <a:pt x="0" y="0"/>
                </a:lnTo>
                <a:lnTo>
                  <a:pt x="0" y="9311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332704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567984" y="3910453"/>
            <a:ext cx="235585" cy="1024255"/>
          </a:xfrm>
          <a:custGeom>
            <a:avLst/>
            <a:gdLst/>
            <a:ahLst/>
            <a:cxnLst/>
            <a:rect l="l" t="t" r="r" b="b"/>
            <a:pathLst>
              <a:path w="235584" h="1024254">
                <a:moveTo>
                  <a:pt x="0" y="1024243"/>
                </a:moveTo>
                <a:lnTo>
                  <a:pt x="235277" y="1024243"/>
                </a:lnTo>
                <a:lnTo>
                  <a:pt x="235277" y="0"/>
                </a:lnTo>
                <a:lnTo>
                  <a:pt x="0" y="0"/>
                </a:lnTo>
                <a:lnTo>
                  <a:pt x="0" y="10242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803255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038378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273649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508929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744210" y="3537944"/>
            <a:ext cx="235585" cy="1397000"/>
          </a:xfrm>
          <a:custGeom>
            <a:avLst/>
            <a:gdLst/>
            <a:ahLst/>
            <a:cxnLst/>
            <a:rect l="l" t="t" r="r" b="b"/>
            <a:pathLst>
              <a:path w="235584" h="1397000">
                <a:moveTo>
                  <a:pt x="0" y="1396752"/>
                </a:moveTo>
                <a:lnTo>
                  <a:pt x="235277" y="1396752"/>
                </a:lnTo>
                <a:lnTo>
                  <a:pt x="235277" y="0"/>
                </a:lnTo>
                <a:lnTo>
                  <a:pt x="0" y="0"/>
                </a:lnTo>
                <a:lnTo>
                  <a:pt x="0" y="13967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979491" y="651152"/>
            <a:ext cx="235585" cy="4283710"/>
          </a:xfrm>
          <a:custGeom>
            <a:avLst/>
            <a:gdLst/>
            <a:ahLst/>
            <a:cxnLst/>
            <a:rect l="l" t="t" r="r" b="b"/>
            <a:pathLst>
              <a:path w="235584" h="4283710">
                <a:moveTo>
                  <a:pt x="0" y="4283543"/>
                </a:moveTo>
                <a:lnTo>
                  <a:pt x="235277" y="4283543"/>
                </a:lnTo>
                <a:lnTo>
                  <a:pt x="235277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5214761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449884" y="2886052"/>
            <a:ext cx="235585" cy="2049145"/>
          </a:xfrm>
          <a:custGeom>
            <a:avLst/>
            <a:gdLst/>
            <a:ahLst/>
            <a:cxnLst/>
            <a:rect l="l" t="t" r="r" b="b"/>
            <a:pathLst>
              <a:path w="235584" h="2049145">
                <a:moveTo>
                  <a:pt x="0" y="2048644"/>
                </a:moveTo>
                <a:lnTo>
                  <a:pt x="235277" y="2048644"/>
                </a:lnTo>
                <a:lnTo>
                  <a:pt x="235277" y="0"/>
                </a:lnTo>
                <a:lnTo>
                  <a:pt x="0" y="0"/>
                </a:lnTo>
                <a:lnTo>
                  <a:pt x="0" y="20486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5685155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5920435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155717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390997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662626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686139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09667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7331943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567223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7802505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03761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8272898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508180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8743449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11410664" y="4830614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31339" y="389933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331339" y="296822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1331339" y="203694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331339" y="110583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1524892" y="4934696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524892" y="400358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524892" y="307246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524892" y="214119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524892" y="121007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582958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715052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5846989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978925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11503633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3635569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5767505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7899442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5294729" y="5354793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1095098" y="2566852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1268" y="856383"/>
            <a:ext cx="57124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"Help"</a:t>
            </a:r>
            <a:r>
              <a:rPr spc="-300" dirty="0"/>
              <a:t> </a:t>
            </a:r>
            <a:r>
              <a:rPr spc="135" dirty="0"/>
              <a:t>pages</a:t>
            </a:r>
          </a:p>
        </p:txBody>
      </p:sp>
      <p:sp>
        <p:nvSpPr>
          <p:cNvPr id="4" name="object 4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3"/>
                </a:lnTo>
                <a:lnTo>
                  <a:pt x="0" y="123671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4"/>
                </a:lnTo>
                <a:lnTo>
                  <a:pt x="0" y="123671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3223" y="2720201"/>
            <a:ext cx="7299959" cy="293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10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open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documentation 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55" dirty="0">
                <a:latin typeface="Calibri"/>
                <a:cs typeface="Calibri"/>
              </a:rPr>
              <a:t>function,</a:t>
            </a:r>
            <a:r>
              <a:rPr sz="4950" spc="-50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type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?geom_histogram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6249" y="5803984"/>
            <a:ext cx="2258060" cy="2110105"/>
          </a:xfrm>
          <a:custGeom>
            <a:avLst/>
            <a:gdLst/>
            <a:ahLst/>
            <a:cxnLst/>
            <a:rect l="l" t="t" r="r" b="b"/>
            <a:pathLst>
              <a:path w="2258060" h="2110104">
                <a:moveTo>
                  <a:pt x="1901120" y="539905"/>
                </a:moveTo>
                <a:lnTo>
                  <a:pt x="356337" y="539905"/>
                </a:lnTo>
                <a:lnTo>
                  <a:pt x="307986" y="543158"/>
                </a:lnTo>
                <a:lnTo>
                  <a:pt x="261611" y="552634"/>
                </a:lnTo>
                <a:lnTo>
                  <a:pt x="217637" y="567908"/>
                </a:lnTo>
                <a:lnTo>
                  <a:pt x="176489" y="588556"/>
                </a:lnTo>
                <a:lnTo>
                  <a:pt x="138592" y="614153"/>
                </a:lnTo>
                <a:lnTo>
                  <a:pt x="104371" y="644275"/>
                </a:lnTo>
                <a:lnTo>
                  <a:pt x="74249" y="678497"/>
                </a:lnTo>
                <a:lnTo>
                  <a:pt x="48651" y="716394"/>
                </a:lnTo>
                <a:lnTo>
                  <a:pt x="28003" y="757541"/>
                </a:lnTo>
                <a:lnTo>
                  <a:pt x="12729" y="801515"/>
                </a:lnTo>
                <a:lnTo>
                  <a:pt x="3253" y="847890"/>
                </a:lnTo>
                <a:lnTo>
                  <a:pt x="0" y="896241"/>
                </a:lnTo>
                <a:lnTo>
                  <a:pt x="0" y="1753218"/>
                </a:lnTo>
                <a:lnTo>
                  <a:pt x="3253" y="1801570"/>
                </a:lnTo>
                <a:lnTo>
                  <a:pt x="12729" y="1847945"/>
                </a:lnTo>
                <a:lnTo>
                  <a:pt x="28003" y="1891918"/>
                </a:lnTo>
                <a:lnTo>
                  <a:pt x="48651" y="1933066"/>
                </a:lnTo>
                <a:lnTo>
                  <a:pt x="74249" y="1970963"/>
                </a:lnTo>
                <a:lnTo>
                  <a:pt x="104371" y="2005185"/>
                </a:lnTo>
                <a:lnTo>
                  <a:pt x="138592" y="2035306"/>
                </a:lnTo>
                <a:lnTo>
                  <a:pt x="176489" y="2060904"/>
                </a:lnTo>
                <a:lnTo>
                  <a:pt x="217637" y="2081552"/>
                </a:lnTo>
                <a:lnTo>
                  <a:pt x="261611" y="2096826"/>
                </a:lnTo>
                <a:lnTo>
                  <a:pt x="307986" y="2106302"/>
                </a:lnTo>
                <a:lnTo>
                  <a:pt x="356337" y="2109555"/>
                </a:lnTo>
                <a:lnTo>
                  <a:pt x="1901120" y="2109555"/>
                </a:lnTo>
                <a:lnTo>
                  <a:pt x="1949471" y="2106302"/>
                </a:lnTo>
                <a:lnTo>
                  <a:pt x="1995846" y="2096826"/>
                </a:lnTo>
                <a:lnTo>
                  <a:pt x="2039820" y="2081552"/>
                </a:lnTo>
                <a:lnTo>
                  <a:pt x="2080968" y="2060904"/>
                </a:lnTo>
                <a:lnTo>
                  <a:pt x="2118865" y="2035306"/>
                </a:lnTo>
                <a:lnTo>
                  <a:pt x="2153086" y="2005185"/>
                </a:lnTo>
                <a:lnTo>
                  <a:pt x="2183208" y="1970963"/>
                </a:lnTo>
                <a:lnTo>
                  <a:pt x="2208806" y="1933066"/>
                </a:lnTo>
                <a:lnTo>
                  <a:pt x="2229454" y="1891918"/>
                </a:lnTo>
                <a:lnTo>
                  <a:pt x="2244728" y="1847945"/>
                </a:lnTo>
                <a:lnTo>
                  <a:pt x="2254204" y="1801570"/>
                </a:lnTo>
                <a:lnTo>
                  <a:pt x="2257457" y="1753218"/>
                </a:lnTo>
                <a:lnTo>
                  <a:pt x="2257457" y="896241"/>
                </a:lnTo>
                <a:lnTo>
                  <a:pt x="2254204" y="847890"/>
                </a:lnTo>
                <a:lnTo>
                  <a:pt x="2244728" y="801515"/>
                </a:lnTo>
                <a:lnTo>
                  <a:pt x="2229454" y="757541"/>
                </a:lnTo>
                <a:lnTo>
                  <a:pt x="2208806" y="716394"/>
                </a:lnTo>
                <a:lnTo>
                  <a:pt x="2183209" y="678497"/>
                </a:lnTo>
                <a:lnTo>
                  <a:pt x="2153087" y="644275"/>
                </a:lnTo>
                <a:lnTo>
                  <a:pt x="2118865" y="614153"/>
                </a:lnTo>
                <a:lnTo>
                  <a:pt x="2080968" y="588556"/>
                </a:lnTo>
                <a:lnTo>
                  <a:pt x="2039820" y="567908"/>
                </a:lnTo>
                <a:lnTo>
                  <a:pt x="1995847" y="552634"/>
                </a:lnTo>
                <a:lnTo>
                  <a:pt x="1949472" y="543158"/>
                </a:lnTo>
                <a:lnTo>
                  <a:pt x="1901120" y="539905"/>
                </a:lnTo>
                <a:close/>
              </a:path>
              <a:path w="2258060" h="2110104">
                <a:moveTo>
                  <a:pt x="502275" y="0"/>
                </a:moveTo>
                <a:lnTo>
                  <a:pt x="397566" y="539905"/>
                </a:lnTo>
                <a:lnTo>
                  <a:pt x="606984" y="539905"/>
                </a:lnTo>
                <a:lnTo>
                  <a:pt x="502275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2195" y="6709608"/>
            <a:ext cx="304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5246" y="5771917"/>
            <a:ext cx="4707255" cy="2141855"/>
          </a:xfrm>
          <a:custGeom>
            <a:avLst/>
            <a:gdLst/>
            <a:ahLst/>
            <a:cxnLst/>
            <a:rect l="l" t="t" r="r" b="b"/>
            <a:pathLst>
              <a:path w="4707255" h="2141854">
                <a:moveTo>
                  <a:pt x="0" y="0"/>
                </a:moveTo>
                <a:lnTo>
                  <a:pt x="279768" y="687806"/>
                </a:lnTo>
                <a:lnTo>
                  <a:pt x="248285" y="727957"/>
                </a:lnTo>
                <a:lnTo>
                  <a:pt x="222588" y="772296"/>
                </a:lnTo>
                <a:lnTo>
                  <a:pt x="203373" y="820315"/>
                </a:lnTo>
                <a:lnTo>
                  <a:pt x="191334" y="871507"/>
                </a:lnTo>
                <a:lnTo>
                  <a:pt x="187167" y="925364"/>
                </a:lnTo>
                <a:lnTo>
                  <a:pt x="187167" y="1785285"/>
                </a:lnTo>
                <a:lnTo>
                  <a:pt x="190420" y="1833637"/>
                </a:lnTo>
                <a:lnTo>
                  <a:pt x="199896" y="1880012"/>
                </a:lnTo>
                <a:lnTo>
                  <a:pt x="215170" y="1923986"/>
                </a:lnTo>
                <a:lnTo>
                  <a:pt x="235818" y="1965133"/>
                </a:lnTo>
                <a:lnTo>
                  <a:pt x="261415" y="2003030"/>
                </a:lnTo>
                <a:lnTo>
                  <a:pt x="291537" y="2037252"/>
                </a:lnTo>
                <a:lnTo>
                  <a:pt x="325759" y="2067373"/>
                </a:lnTo>
                <a:lnTo>
                  <a:pt x="363656" y="2092971"/>
                </a:lnTo>
                <a:lnTo>
                  <a:pt x="404803" y="2113619"/>
                </a:lnTo>
                <a:lnTo>
                  <a:pt x="448777" y="2128893"/>
                </a:lnTo>
                <a:lnTo>
                  <a:pt x="495152" y="2138369"/>
                </a:lnTo>
                <a:lnTo>
                  <a:pt x="543503" y="2141622"/>
                </a:lnTo>
                <a:lnTo>
                  <a:pt x="4350325" y="2141622"/>
                </a:lnTo>
                <a:lnTo>
                  <a:pt x="4398676" y="2138369"/>
                </a:lnTo>
                <a:lnTo>
                  <a:pt x="4445051" y="2128893"/>
                </a:lnTo>
                <a:lnTo>
                  <a:pt x="4489025" y="2113619"/>
                </a:lnTo>
                <a:lnTo>
                  <a:pt x="4530173" y="2092971"/>
                </a:lnTo>
                <a:lnTo>
                  <a:pt x="4568070" y="2067373"/>
                </a:lnTo>
                <a:lnTo>
                  <a:pt x="4602291" y="2037252"/>
                </a:lnTo>
                <a:lnTo>
                  <a:pt x="4632413" y="2003030"/>
                </a:lnTo>
                <a:lnTo>
                  <a:pt x="4658011" y="1965133"/>
                </a:lnTo>
                <a:lnTo>
                  <a:pt x="4678659" y="1923986"/>
                </a:lnTo>
                <a:lnTo>
                  <a:pt x="4693933" y="1880012"/>
                </a:lnTo>
                <a:lnTo>
                  <a:pt x="4703409" y="1833637"/>
                </a:lnTo>
                <a:lnTo>
                  <a:pt x="4706662" y="1785285"/>
                </a:lnTo>
                <a:lnTo>
                  <a:pt x="4706662" y="925364"/>
                </a:lnTo>
                <a:lnTo>
                  <a:pt x="4703409" y="877012"/>
                </a:lnTo>
                <a:lnTo>
                  <a:pt x="4693933" y="830637"/>
                </a:lnTo>
                <a:lnTo>
                  <a:pt x="4678658" y="786663"/>
                </a:lnTo>
                <a:lnTo>
                  <a:pt x="4658010" y="745516"/>
                </a:lnTo>
                <a:lnTo>
                  <a:pt x="4632413" y="707619"/>
                </a:lnTo>
                <a:lnTo>
                  <a:pt x="4602291" y="673397"/>
                </a:lnTo>
                <a:lnTo>
                  <a:pt x="4568069" y="643275"/>
                </a:lnTo>
                <a:lnTo>
                  <a:pt x="4530172" y="617678"/>
                </a:lnTo>
                <a:lnTo>
                  <a:pt x="4489025" y="597030"/>
                </a:lnTo>
                <a:lnTo>
                  <a:pt x="4445051" y="581755"/>
                </a:lnTo>
                <a:lnTo>
                  <a:pt x="4429198" y="578516"/>
                </a:lnTo>
                <a:lnTo>
                  <a:pt x="464317" y="578516"/>
                </a:lnTo>
                <a:lnTo>
                  <a:pt x="0" y="0"/>
                </a:lnTo>
                <a:close/>
              </a:path>
              <a:path w="4707255" h="2141854">
                <a:moveTo>
                  <a:pt x="4350325" y="569026"/>
                </a:moveTo>
                <a:lnTo>
                  <a:pt x="543503" y="569026"/>
                </a:lnTo>
                <a:lnTo>
                  <a:pt x="523189" y="569688"/>
                </a:lnTo>
                <a:lnTo>
                  <a:pt x="503248" y="571582"/>
                </a:lnTo>
                <a:lnTo>
                  <a:pt x="483638" y="574571"/>
                </a:lnTo>
                <a:lnTo>
                  <a:pt x="464317" y="578516"/>
                </a:lnTo>
                <a:lnTo>
                  <a:pt x="4429198" y="578516"/>
                </a:lnTo>
                <a:lnTo>
                  <a:pt x="4398676" y="572279"/>
                </a:lnTo>
                <a:lnTo>
                  <a:pt x="4350325" y="569026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95542" y="6479249"/>
            <a:ext cx="3881754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98805" marR="5080" indent="-586740">
              <a:lnSpc>
                <a:spcPts val="4860"/>
              </a:lnSpc>
              <a:spcBef>
                <a:spcPts val="85"/>
              </a:spcBef>
            </a:pP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(no  </a:t>
            </a:r>
            <a:r>
              <a:rPr sz="3850" spc="50" dirty="0">
                <a:solidFill>
                  <a:srgbClr val="FFFFFF"/>
                </a:solidFill>
                <a:latin typeface="Calibri"/>
                <a:cs typeface="Calibri"/>
              </a:rPr>
              <a:t>parentheses)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7912" y="856383"/>
            <a:ext cx="18643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Tips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9011" y="2914959"/>
            <a:ext cx="5297805" cy="5494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88010" marR="1217295" indent="-575310">
              <a:lnSpc>
                <a:spcPts val="6100"/>
              </a:lnSpc>
              <a:spcBef>
                <a:spcPts val="114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scan </a:t>
            </a:r>
            <a:r>
              <a:rPr sz="4900" spc="65" dirty="0">
                <a:latin typeface="Calibri"/>
                <a:cs typeface="Calibri"/>
              </a:rPr>
              <a:t>page</a:t>
            </a:r>
            <a:r>
              <a:rPr sz="4900" spc="-615" dirty="0">
                <a:latin typeface="Calibri"/>
                <a:cs typeface="Calibri"/>
              </a:rPr>
              <a:t> </a:t>
            </a:r>
            <a:r>
              <a:rPr sz="4900" spc="-20" dirty="0">
                <a:latin typeface="Calibri"/>
                <a:cs typeface="Calibri"/>
              </a:rPr>
              <a:t>for  </a:t>
            </a:r>
            <a:r>
              <a:rPr sz="4900" spc="35" dirty="0">
                <a:latin typeface="Calibri"/>
                <a:cs typeface="Calibri"/>
              </a:rPr>
              <a:t>relevant</a:t>
            </a:r>
            <a:r>
              <a:rPr sz="4900" spc="-165" dirty="0">
                <a:latin typeface="Calibri"/>
                <a:cs typeface="Calibri"/>
              </a:rPr>
              <a:t> </a:t>
            </a:r>
            <a:r>
              <a:rPr sz="4900" spc="35" dirty="0">
                <a:latin typeface="Calibri"/>
                <a:cs typeface="Calibri"/>
              </a:rPr>
              <a:t>info</a:t>
            </a:r>
            <a:endParaRPr sz="4900">
              <a:latin typeface="Calibri"/>
              <a:cs typeface="Calibri"/>
            </a:endParaRPr>
          </a:p>
          <a:p>
            <a:pPr marL="588010" marR="5080" indent="-575310">
              <a:lnSpc>
                <a:spcPct val="103800"/>
              </a:lnSpc>
              <a:spcBef>
                <a:spcPts val="3140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100" dirty="0">
                <a:latin typeface="Trebuchet MS"/>
                <a:cs typeface="Trebuchet MS"/>
              </a:rPr>
              <a:t>ignore </a:t>
            </a:r>
            <a:r>
              <a:rPr sz="4900" spc="95" dirty="0">
                <a:latin typeface="Calibri"/>
                <a:cs typeface="Calibri"/>
              </a:rPr>
              <a:t>things</a:t>
            </a:r>
            <a:r>
              <a:rPr sz="4900" spc="-580" dirty="0">
                <a:latin typeface="Calibri"/>
                <a:cs typeface="Calibri"/>
              </a:rPr>
              <a:t> </a:t>
            </a:r>
            <a:r>
              <a:rPr sz="4900" spc="40" dirty="0">
                <a:latin typeface="Calibri"/>
                <a:cs typeface="Calibri"/>
              </a:rPr>
              <a:t>that  </a:t>
            </a:r>
            <a:r>
              <a:rPr sz="4900" spc="90" dirty="0">
                <a:latin typeface="Calibri"/>
                <a:cs typeface="Calibri"/>
              </a:rPr>
              <a:t>don't make</a:t>
            </a:r>
            <a:r>
              <a:rPr sz="4900" spc="-395" dirty="0">
                <a:latin typeface="Calibri"/>
                <a:cs typeface="Calibri"/>
              </a:rPr>
              <a:t> </a:t>
            </a:r>
            <a:r>
              <a:rPr sz="4900" spc="70" dirty="0">
                <a:latin typeface="Calibri"/>
                <a:cs typeface="Calibri"/>
              </a:rPr>
              <a:t>sense</a:t>
            </a:r>
            <a:endParaRPr sz="4900">
              <a:latin typeface="Calibri"/>
              <a:cs typeface="Calibri"/>
            </a:endParaRPr>
          </a:p>
          <a:p>
            <a:pPr marL="588010" marR="1895475" indent="-575310">
              <a:lnSpc>
                <a:spcPct val="103800"/>
              </a:lnSpc>
              <a:spcBef>
                <a:spcPts val="3295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try </a:t>
            </a:r>
            <a:r>
              <a:rPr sz="4900" spc="55" dirty="0">
                <a:latin typeface="Calibri"/>
                <a:cs typeface="Calibri"/>
              </a:rPr>
              <a:t>out</a:t>
            </a:r>
            <a:r>
              <a:rPr sz="4900" spc="-620" dirty="0">
                <a:latin typeface="Calibri"/>
                <a:cs typeface="Calibri"/>
              </a:rPr>
              <a:t> </a:t>
            </a:r>
            <a:r>
              <a:rPr sz="4900" spc="30" dirty="0">
                <a:latin typeface="Calibri"/>
                <a:cs typeface="Calibri"/>
              </a:rPr>
              <a:t>the  </a:t>
            </a:r>
            <a:r>
              <a:rPr sz="4900" spc="75" dirty="0">
                <a:latin typeface="Calibri"/>
                <a:cs typeface="Calibri"/>
              </a:rPr>
              <a:t>examples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6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5044737" y="2228069"/>
            <a:ext cx="1022858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help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page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4950" b="1" spc="75" dirty="0">
                <a:solidFill>
                  <a:srgbClr val="005493"/>
                </a:solidFill>
                <a:latin typeface="Calibri"/>
                <a:cs typeface="Calibri"/>
              </a:rPr>
              <a:t>geom_histogram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make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bins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5" dirty="0">
                <a:solidFill>
                  <a:srgbClr val="005493"/>
                </a:solidFill>
                <a:latin typeface="Calibri"/>
                <a:cs typeface="Calibri"/>
              </a:rPr>
              <a:t>2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0" dirty="0">
                <a:solidFill>
                  <a:srgbClr val="005493"/>
                </a:solidFill>
                <a:latin typeface="Calibri"/>
                <a:cs typeface="Calibri"/>
              </a:rPr>
              <a:t>mpg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wide.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1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788249B5-3416-44F6-81B2-83E68067E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7573" y="8877081"/>
            <a:ext cx="169913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geom_histogram(mapping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5" dirty="0">
                <a:latin typeface="Courier New"/>
                <a:cs typeface="Courier New"/>
              </a:rPr>
              <a:t>hwy)</a:t>
            </a:r>
            <a:r>
              <a:rPr sz="4100" spc="15" dirty="0">
                <a:solidFill>
                  <a:srgbClr val="0365C0"/>
                </a:solidFill>
                <a:latin typeface="Courier New"/>
                <a:cs typeface="Courier New"/>
              </a:rPr>
              <a:t>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binwidth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7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2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6865" y="671414"/>
            <a:ext cx="12475210" cy="7571740"/>
          </a:xfrm>
          <a:custGeom>
            <a:avLst/>
            <a:gdLst/>
            <a:ahLst/>
            <a:cxnLst/>
            <a:rect l="l" t="t" r="r" b="b"/>
            <a:pathLst>
              <a:path w="12475210" h="7571740">
                <a:moveTo>
                  <a:pt x="0" y="7571506"/>
                </a:moveTo>
                <a:lnTo>
                  <a:pt x="12475054" y="7571506"/>
                </a:lnTo>
                <a:lnTo>
                  <a:pt x="12475054" y="0"/>
                </a:lnTo>
                <a:lnTo>
                  <a:pt x="0" y="0"/>
                </a:lnTo>
                <a:lnTo>
                  <a:pt x="0" y="757150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92341" y="7150751"/>
            <a:ext cx="4570095" cy="0"/>
          </a:xfrm>
          <a:custGeom>
            <a:avLst/>
            <a:gdLst/>
            <a:ahLst/>
            <a:cxnLst/>
            <a:rect l="l" t="t" r="r" b="b"/>
            <a:pathLst>
              <a:path w="4570094">
                <a:moveTo>
                  <a:pt x="0" y="0"/>
                </a:moveTo>
                <a:lnTo>
                  <a:pt x="4569579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6865" y="7150751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7982" y="5654245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22328" y="5654245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6865" y="5654245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7982" y="4157994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5146" y="4157994"/>
            <a:ext cx="2001520" cy="0"/>
          </a:xfrm>
          <a:custGeom>
            <a:avLst/>
            <a:gdLst/>
            <a:ahLst/>
            <a:cxnLst/>
            <a:rect l="l" t="t" r="r" b="b"/>
            <a:pathLst>
              <a:path w="2001520">
                <a:moveTo>
                  <a:pt x="0" y="0"/>
                </a:moveTo>
                <a:lnTo>
                  <a:pt x="200129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6865" y="4157994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90801" y="2661487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55146" y="2661487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6865" y="266148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90801" y="1165236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6865" y="1165236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796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2362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927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9493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6865" y="7898749"/>
            <a:ext cx="12475210" cy="0"/>
          </a:xfrm>
          <a:custGeom>
            <a:avLst/>
            <a:gdLst/>
            <a:ahLst/>
            <a:cxnLst/>
            <a:rect l="l" t="t" r="r" b="b"/>
            <a:pathLst>
              <a:path w="12475210">
                <a:moveTo>
                  <a:pt x="0" y="0"/>
                </a:moveTo>
                <a:lnTo>
                  <a:pt x="12475055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25168" y="6402498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4">
                <a:moveTo>
                  <a:pt x="0" y="0"/>
                </a:moveTo>
                <a:lnTo>
                  <a:pt x="523675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6865" y="6402498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57982" y="4906247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2328" y="4906247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6865" y="490624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90801" y="3409741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5146" y="3409741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6865" y="3409741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90801" y="1913489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6865" y="1913489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20392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55792" y="671415"/>
            <a:ext cx="0" cy="5282565"/>
          </a:xfrm>
          <a:custGeom>
            <a:avLst/>
            <a:gdLst/>
            <a:ahLst/>
            <a:cxnLst/>
            <a:rect l="l" t="t" r="r" b="b"/>
            <a:pathLst>
              <a:path h="5282565">
                <a:moveTo>
                  <a:pt x="0" y="0"/>
                </a:moveTo>
                <a:lnTo>
                  <a:pt x="0" y="528213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55792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91447" y="671415"/>
            <a:ext cx="0" cy="5581650"/>
          </a:xfrm>
          <a:custGeom>
            <a:avLst/>
            <a:gdLst/>
            <a:ahLst/>
            <a:cxnLst/>
            <a:rect l="l" t="t" r="r" b="b"/>
            <a:pathLst>
              <a:path h="5581650">
                <a:moveTo>
                  <a:pt x="0" y="0"/>
                </a:moveTo>
                <a:lnTo>
                  <a:pt x="0" y="5581432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91447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427103" y="671415"/>
            <a:ext cx="0" cy="7077709"/>
          </a:xfrm>
          <a:custGeom>
            <a:avLst/>
            <a:gdLst/>
            <a:ahLst/>
            <a:cxnLst/>
            <a:rect l="l" t="t" r="r" b="b"/>
            <a:pathLst>
              <a:path h="7077709">
                <a:moveTo>
                  <a:pt x="0" y="0"/>
                </a:moveTo>
                <a:lnTo>
                  <a:pt x="0" y="7077683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27103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3855" y="7150496"/>
            <a:ext cx="667385" cy="748665"/>
          </a:xfrm>
          <a:custGeom>
            <a:avLst/>
            <a:gdLst/>
            <a:ahLst/>
            <a:cxnLst/>
            <a:rect l="l" t="t" r="r" b="b"/>
            <a:pathLst>
              <a:path w="667385" h="748665">
                <a:moveTo>
                  <a:pt x="0" y="748253"/>
                </a:moveTo>
                <a:lnTo>
                  <a:pt x="667181" y="748253"/>
                </a:lnTo>
                <a:lnTo>
                  <a:pt x="667181" y="0"/>
                </a:lnTo>
                <a:lnTo>
                  <a:pt x="0" y="0"/>
                </a:lnTo>
                <a:lnTo>
                  <a:pt x="0" y="7482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21036" y="6103196"/>
            <a:ext cx="667385" cy="1795780"/>
          </a:xfrm>
          <a:custGeom>
            <a:avLst/>
            <a:gdLst/>
            <a:ahLst/>
            <a:cxnLst/>
            <a:rect l="l" t="t" r="r" b="b"/>
            <a:pathLst>
              <a:path w="667385" h="1795779">
                <a:moveTo>
                  <a:pt x="0" y="1795552"/>
                </a:moveTo>
                <a:lnTo>
                  <a:pt x="667181" y="1795552"/>
                </a:lnTo>
                <a:lnTo>
                  <a:pt x="667181" y="0"/>
                </a:lnTo>
                <a:lnTo>
                  <a:pt x="0" y="0"/>
                </a:lnTo>
                <a:lnTo>
                  <a:pt x="0" y="17955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87964" y="2212534"/>
            <a:ext cx="667385" cy="5686425"/>
          </a:xfrm>
          <a:custGeom>
            <a:avLst/>
            <a:gdLst/>
            <a:ahLst/>
            <a:cxnLst/>
            <a:rect l="l" t="t" r="r" b="b"/>
            <a:pathLst>
              <a:path w="667384" h="5686425">
                <a:moveTo>
                  <a:pt x="0" y="5686214"/>
                </a:moveTo>
                <a:lnTo>
                  <a:pt x="667181" y="5686214"/>
                </a:lnTo>
                <a:lnTo>
                  <a:pt x="667181" y="0"/>
                </a:lnTo>
                <a:lnTo>
                  <a:pt x="0" y="0"/>
                </a:lnTo>
                <a:lnTo>
                  <a:pt x="0" y="56862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55145" y="4457039"/>
            <a:ext cx="667385" cy="3442335"/>
          </a:xfrm>
          <a:custGeom>
            <a:avLst/>
            <a:gdLst/>
            <a:ahLst/>
            <a:cxnLst/>
            <a:rect l="l" t="t" r="r" b="b"/>
            <a:pathLst>
              <a:path w="667384" h="3442334">
                <a:moveTo>
                  <a:pt x="0" y="3441709"/>
                </a:moveTo>
                <a:lnTo>
                  <a:pt x="667181" y="3441709"/>
                </a:lnTo>
                <a:lnTo>
                  <a:pt x="667181" y="0"/>
                </a:lnTo>
                <a:lnTo>
                  <a:pt x="0" y="0"/>
                </a:lnTo>
                <a:lnTo>
                  <a:pt x="0" y="34417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2327" y="5953545"/>
            <a:ext cx="667385" cy="1945639"/>
          </a:xfrm>
          <a:custGeom>
            <a:avLst/>
            <a:gdLst/>
            <a:ahLst/>
            <a:cxnLst/>
            <a:rect l="l" t="t" r="r" b="b"/>
            <a:pathLst>
              <a:path w="667384" h="1945640">
                <a:moveTo>
                  <a:pt x="0" y="1945203"/>
                </a:moveTo>
                <a:lnTo>
                  <a:pt x="667181" y="1945203"/>
                </a:lnTo>
                <a:lnTo>
                  <a:pt x="667181" y="0"/>
                </a:lnTo>
                <a:lnTo>
                  <a:pt x="0" y="0"/>
                </a:lnTo>
                <a:lnTo>
                  <a:pt x="0" y="19452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9509" y="5803894"/>
            <a:ext cx="667385" cy="2094864"/>
          </a:xfrm>
          <a:custGeom>
            <a:avLst/>
            <a:gdLst/>
            <a:ahLst/>
            <a:cxnLst/>
            <a:rect l="l" t="t" r="r" b="b"/>
            <a:pathLst>
              <a:path w="667384" h="2094865">
                <a:moveTo>
                  <a:pt x="0" y="2094854"/>
                </a:moveTo>
                <a:lnTo>
                  <a:pt x="667181" y="2094854"/>
                </a:lnTo>
                <a:lnTo>
                  <a:pt x="667181" y="0"/>
                </a:lnTo>
                <a:lnTo>
                  <a:pt x="0" y="0"/>
                </a:lnTo>
                <a:lnTo>
                  <a:pt x="0" y="20948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436" y="3709041"/>
            <a:ext cx="667385" cy="4189729"/>
          </a:xfrm>
          <a:custGeom>
            <a:avLst/>
            <a:gdLst/>
            <a:ahLst/>
            <a:cxnLst/>
            <a:rect l="l" t="t" r="r" b="b"/>
            <a:pathLst>
              <a:path w="667384" h="4189729">
                <a:moveTo>
                  <a:pt x="0" y="4189708"/>
                </a:moveTo>
                <a:lnTo>
                  <a:pt x="667181" y="4189708"/>
                </a:lnTo>
                <a:lnTo>
                  <a:pt x="667181" y="0"/>
                </a:lnTo>
                <a:lnTo>
                  <a:pt x="0" y="0"/>
                </a:lnTo>
                <a:lnTo>
                  <a:pt x="0" y="41897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23618" y="1015329"/>
            <a:ext cx="667385" cy="6884034"/>
          </a:xfrm>
          <a:custGeom>
            <a:avLst/>
            <a:gdLst/>
            <a:ahLst/>
            <a:cxnLst/>
            <a:rect l="l" t="t" r="r" b="b"/>
            <a:pathLst>
              <a:path w="667384" h="6884034">
                <a:moveTo>
                  <a:pt x="0" y="6883419"/>
                </a:moveTo>
                <a:lnTo>
                  <a:pt x="667181" y="6883419"/>
                </a:lnTo>
                <a:lnTo>
                  <a:pt x="667181" y="0"/>
                </a:lnTo>
                <a:lnTo>
                  <a:pt x="0" y="0"/>
                </a:lnTo>
                <a:lnTo>
                  <a:pt x="0" y="68834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90800" y="3559390"/>
            <a:ext cx="667385" cy="4339590"/>
          </a:xfrm>
          <a:custGeom>
            <a:avLst/>
            <a:gdLst/>
            <a:ahLst/>
            <a:cxnLst/>
            <a:rect l="l" t="t" r="r" b="b"/>
            <a:pathLst>
              <a:path w="667384" h="4339590">
                <a:moveTo>
                  <a:pt x="0" y="4339358"/>
                </a:moveTo>
                <a:lnTo>
                  <a:pt x="667181" y="4339358"/>
                </a:lnTo>
                <a:lnTo>
                  <a:pt x="667181" y="0"/>
                </a:lnTo>
                <a:lnTo>
                  <a:pt x="0" y="0"/>
                </a:lnTo>
                <a:lnTo>
                  <a:pt x="0" y="43393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7986" y="6252847"/>
            <a:ext cx="667385" cy="1645920"/>
          </a:xfrm>
          <a:custGeom>
            <a:avLst/>
            <a:gdLst/>
            <a:ahLst/>
            <a:cxnLst/>
            <a:rect l="l" t="t" r="r" b="b"/>
            <a:pathLst>
              <a:path w="667384" h="1645920">
                <a:moveTo>
                  <a:pt x="0" y="1645901"/>
                </a:moveTo>
                <a:lnTo>
                  <a:pt x="667181" y="1645901"/>
                </a:lnTo>
                <a:lnTo>
                  <a:pt x="667181" y="0"/>
                </a:lnTo>
                <a:lnTo>
                  <a:pt x="0" y="0"/>
                </a:lnTo>
                <a:lnTo>
                  <a:pt x="0" y="16459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25159" y="7000845"/>
            <a:ext cx="667385" cy="898525"/>
          </a:xfrm>
          <a:custGeom>
            <a:avLst/>
            <a:gdLst/>
            <a:ahLst/>
            <a:cxnLst/>
            <a:rect l="l" t="t" r="r" b="b"/>
            <a:pathLst>
              <a:path w="667384" h="898525">
                <a:moveTo>
                  <a:pt x="0" y="897903"/>
                </a:moveTo>
                <a:lnTo>
                  <a:pt x="667181" y="897903"/>
                </a:lnTo>
                <a:lnTo>
                  <a:pt x="667181" y="0"/>
                </a:lnTo>
                <a:lnTo>
                  <a:pt x="0" y="0"/>
                </a:lnTo>
                <a:lnTo>
                  <a:pt x="0" y="8979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092092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59276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26459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093634" y="7749098"/>
            <a:ext cx="667385" cy="149860"/>
          </a:xfrm>
          <a:custGeom>
            <a:avLst/>
            <a:gdLst/>
            <a:ahLst/>
            <a:cxnLst/>
            <a:rect l="l" t="t" r="r" b="b"/>
            <a:pathLst>
              <a:path w="667384" h="149859">
                <a:moveTo>
                  <a:pt x="0" y="149650"/>
                </a:moveTo>
                <a:lnTo>
                  <a:pt x="667181" y="149650"/>
                </a:lnTo>
                <a:lnTo>
                  <a:pt x="667181" y="0"/>
                </a:lnTo>
                <a:lnTo>
                  <a:pt x="0" y="0"/>
                </a:lnTo>
                <a:lnTo>
                  <a:pt x="0" y="1496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60565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27749" y="7599447"/>
            <a:ext cx="667385" cy="299720"/>
          </a:xfrm>
          <a:custGeom>
            <a:avLst/>
            <a:gdLst/>
            <a:ahLst/>
            <a:cxnLst/>
            <a:rect l="l" t="t" r="r" b="b"/>
            <a:pathLst>
              <a:path w="667384" h="299720">
                <a:moveTo>
                  <a:pt x="0" y="299301"/>
                </a:moveTo>
                <a:lnTo>
                  <a:pt x="667181" y="299301"/>
                </a:lnTo>
                <a:lnTo>
                  <a:pt x="667181" y="0"/>
                </a:lnTo>
                <a:lnTo>
                  <a:pt x="0" y="0"/>
                </a:lnTo>
                <a:lnTo>
                  <a:pt x="0" y="2993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93283" y="624269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93283" y="474644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93283" y="3249939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3283" y="175368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17011" y="789874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17011" y="6402498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17011" y="4906247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7011" y="340974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7011" y="191348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203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557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91447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427103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920754" y="7739203"/>
            <a:ext cx="10647045" cy="1204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spcBef>
                <a:spcPts val="5"/>
              </a:spcBef>
              <a:tabLst>
                <a:tab pos="3707129" algn="l"/>
                <a:tab pos="7042784" algn="l"/>
                <a:tab pos="10378440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  <a:p>
            <a:pPr marL="2359660" algn="ctr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34064" y="410146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49" y="856383"/>
            <a:ext cx="9741595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>
                <a:hlinkClick r:id="rId3"/>
              </a:rPr>
              <a:t>ggplot2.tidyverse.org/</a:t>
            </a:r>
            <a:endParaRPr spc="65" dirty="0"/>
          </a:p>
        </p:txBody>
      </p:sp>
      <p:sp>
        <p:nvSpPr>
          <p:cNvPr id="5" name="object 5"/>
          <p:cNvSpPr/>
          <p:nvPr/>
        </p:nvSpPr>
        <p:spPr>
          <a:xfrm>
            <a:off x="2138536" y="2422789"/>
            <a:ext cx="15827026" cy="8885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298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A4373-7B12-4DD7-BC4D-BECF5FD92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92"/>
          <a:stretch/>
        </p:blipFill>
        <p:spPr>
          <a:xfrm>
            <a:off x="3194050" y="2301875"/>
            <a:ext cx="13363575" cy="9007475"/>
          </a:xfrm>
          <a:prstGeom prst="rect">
            <a:avLst/>
          </a:prstGeom>
          <a:effectLst>
            <a:outerShdw blurRad="495300" sx="103000" sy="103000" algn="ctr" rotWithShape="0">
              <a:prstClr val="black">
                <a:alpha val="41000"/>
              </a:prstClr>
            </a:outerShdw>
          </a:effec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7A4B205-D4A5-4E31-9FE8-210297AF5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32537" y="777875"/>
            <a:ext cx="64770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65" dirty="0">
                <a:hlinkClick r:id="rId4"/>
              </a:rPr>
              <a:t>r-statistics.co</a:t>
            </a:r>
            <a:endParaRPr spc="6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05609" y="4160168"/>
            <a:ext cx="10293350" cy="6530975"/>
          </a:xfrm>
          <a:custGeom>
            <a:avLst/>
            <a:gdLst/>
            <a:ahLst/>
            <a:cxnLst/>
            <a:rect l="l" t="t" r="r" b="b"/>
            <a:pathLst>
              <a:path w="10293350" h="6530975">
                <a:moveTo>
                  <a:pt x="0" y="6530521"/>
                </a:moveTo>
                <a:lnTo>
                  <a:pt x="10292881" y="6530521"/>
                </a:lnTo>
                <a:lnTo>
                  <a:pt x="10292881" y="0"/>
                </a:lnTo>
                <a:lnTo>
                  <a:pt x="0" y="0"/>
                </a:lnTo>
                <a:lnTo>
                  <a:pt x="0" y="6530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7238" y="4262122"/>
            <a:ext cx="7793355" cy="5836285"/>
          </a:xfrm>
          <a:custGeom>
            <a:avLst/>
            <a:gdLst/>
            <a:ahLst/>
            <a:cxnLst/>
            <a:rect l="l" t="t" r="r" b="b"/>
            <a:pathLst>
              <a:path w="7793355" h="5836284">
                <a:moveTo>
                  <a:pt x="0" y="5836141"/>
                </a:moveTo>
                <a:lnTo>
                  <a:pt x="7793153" y="5836141"/>
                </a:lnTo>
                <a:lnTo>
                  <a:pt x="7793153" y="0"/>
                </a:lnTo>
                <a:lnTo>
                  <a:pt x="0" y="0"/>
                </a:lnTo>
                <a:lnTo>
                  <a:pt x="0" y="5836141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98009" y="8977159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1549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3318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0875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8368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8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6056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7239" y="897715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98009" y="726577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1549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318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68368" y="726577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6056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7239" y="726577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8009" y="555419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239" y="5554192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239" y="9822520"/>
            <a:ext cx="7793355" cy="20955"/>
          </a:xfrm>
          <a:custGeom>
            <a:avLst/>
            <a:gdLst/>
            <a:ahLst/>
            <a:cxnLst/>
            <a:rect l="l" t="t" r="r" b="b"/>
            <a:pathLst>
              <a:path w="7793355" h="20954">
                <a:moveTo>
                  <a:pt x="0" y="20858"/>
                </a:moveTo>
                <a:lnTo>
                  <a:pt x="7793151" y="20858"/>
                </a:lnTo>
                <a:lnTo>
                  <a:pt x="7793151" y="0"/>
                </a:lnTo>
                <a:lnTo>
                  <a:pt x="0" y="0"/>
                </a:lnTo>
                <a:lnTo>
                  <a:pt x="0" y="208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98009" y="812156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1549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318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8368" y="812156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6056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7239" y="812156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98009" y="640998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68368" y="6409982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>
                <a:moveTo>
                  <a:pt x="0" y="0"/>
                </a:moveTo>
                <a:lnTo>
                  <a:pt x="335552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6056" y="640998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7239" y="6409982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98009" y="469859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239" y="4698596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6587" y="4262124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293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1658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8898" y="4262124"/>
            <a:ext cx="0" cy="1549400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0"/>
                </a:moveTo>
                <a:lnTo>
                  <a:pt x="0" y="154880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98898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1405" y="4262124"/>
            <a:ext cx="0" cy="2062480"/>
          </a:xfrm>
          <a:custGeom>
            <a:avLst/>
            <a:gdLst/>
            <a:ahLst/>
            <a:cxnLst/>
            <a:rect l="l" t="t" r="r" b="b"/>
            <a:pathLst>
              <a:path h="2062479">
                <a:moveTo>
                  <a:pt x="0" y="0"/>
                </a:moveTo>
                <a:lnTo>
                  <a:pt x="0" y="2062279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8140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63717" y="4262124"/>
            <a:ext cx="0" cy="4629785"/>
          </a:xfrm>
          <a:custGeom>
            <a:avLst/>
            <a:gdLst/>
            <a:ahLst/>
            <a:cxnLst/>
            <a:rect l="l" t="t" r="r" b="b"/>
            <a:pathLst>
              <a:path h="4629784">
                <a:moveTo>
                  <a:pt x="0" y="0"/>
                </a:moveTo>
                <a:lnTo>
                  <a:pt x="0" y="4629455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6371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46224" y="4262124"/>
            <a:ext cx="0" cy="2747010"/>
          </a:xfrm>
          <a:custGeom>
            <a:avLst/>
            <a:gdLst/>
            <a:ahLst/>
            <a:cxnLst/>
            <a:rect l="l" t="t" r="r" b="b"/>
            <a:pathLst>
              <a:path h="2747009">
                <a:moveTo>
                  <a:pt x="0" y="0"/>
                </a:moveTo>
                <a:lnTo>
                  <a:pt x="0" y="2746911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46224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28535" y="4262124"/>
            <a:ext cx="0" cy="2576195"/>
          </a:xfrm>
          <a:custGeom>
            <a:avLst/>
            <a:gdLst/>
            <a:ahLst/>
            <a:cxnLst/>
            <a:rect l="l" t="t" r="r" b="b"/>
            <a:pathLst>
              <a:path h="2576195">
                <a:moveTo>
                  <a:pt x="0" y="0"/>
                </a:moveTo>
                <a:lnTo>
                  <a:pt x="0" y="257575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62853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10847" y="4262124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1084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29625" y="9405054"/>
            <a:ext cx="974725" cy="427990"/>
          </a:xfrm>
          <a:custGeom>
            <a:avLst/>
            <a:gdLst/>
            <a:ahLst/>
            <a:cxnLst/>
            <a:rect l="l" t="t" r="r" b="b"/>
            <a:pathLst>
              <a:path w="974725" h="427990">
                <a:moveTo>
                  <a:pt x="0" y="427895"/>
                </a:moveTo>
                <a:lnTo>
                  <a:pt x="974119" y="427895"/>
                </a:lnTo>
                <a:lnTo>
                  <a:pt x="974119" y="0"/>
                </a:lnTo>
                <a:lnTo>
                  <a:pt x="0" y="0"/>
                </a:lnTo>
                <a:lnTo>
                  <a:pt x="0" y="42789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936" y="5810929"/>
            <a:ext cx="974725" cy="4022090"/>
          </a:xfrm>
          <a:custGeom>
            <a:avLst/>
            <a:gdLst/>
            <a:ahLst/>
            <a:cxnLst/>
            <a:rect l="l" t="t" r="r" b="b"/>
            <a:pathLst>
              <a:path w="974725" h="4022090">
                <a:moveTo>
                  <a:pt x="0" y="4022020"/>
                </a:moveTo>
                <a:lnTo>
                  <a:pt x="974119" y="4022020"/>
                </a:lnTo>
                <a:lnTo>
                  <a:pt x="974119" y="0"/>
                </a:lnTo>
                <a:lnTo>
                  <a:pt x="0" y="0"/>
                </a:lnTo>
                <a:lnTo>
                  <a:pt x="0" y="4022020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4248" y="6324403"/>
            <a:ext cx="974725" cy="3509010"/>
          </a:xfrm>
          <a:custGeom>
            <a:avLst/>
            <a:gdLst/>
            <a:ahLst/>
            <a:cxnLst/>
            <a:rect l="l" t="t" r="r" b="b"/>
            <a:pathLst>
              <a:path w="974725" h="3509009">
                <a:moveTo>
                  <a:pt x="0" y="3508546"/>
                </a:moveTo>
                <a:lnTo>
                  <a:pt x="974119" y="3508546"/>
                </a:lnTo>
                <a:lnTo>
                  <a:pt x="974119" y="0"/>
                </a:lnTo>
                <a:lnTo>
                  <a:pt x="0" y="0"/>
                </a:lnTo>
                <a:lnTo>
                  <a:pt x="0" y="350854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6755" y="8891580"/>
            <a:ext cx="974725" cy="941705"/>
          </a:xfrm>
          <a:custGeom>
            <a:avLst/>
            <a:gdLst/>
            <a:ahLst/>
            <a:cxnLst/>
            <a:rect l="l" t="t" r="r" b="b"/>
            <a:pathLst>
              <a:path w="974725" h="941704">
                <a:moveTo>
                  <a:pt x="0" y="941369"/>
                </a:moveTo>
                <a:lnTo>
                  <a:pt x="974119" y="941369"/>
                </a:lnTo>
                <a:lnTo>
                  <a:pt x="974119" y="0"/>
                </a:lnTo>
                <a:lnTo>
                  <a:pt x="0" y="0"/>
                </a:lnTo>
                <a:lnTo>
                  <a:pt x="0" y="941369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59067" y="7009035"/>
            <a:ext cx="974725" cy="2824480"/>
          </a:xfrm>
          <a:custGeom>
            <a:avLst/>
            <a:gdLst/>
            <a:ahLst/>
            <a:cxnLst/>
            <a:rect l="l" t="t" r="r" b="b"/>
            <a:pathLst>
              <a:path w="974725" h="2824479">
                <a:moveTo>
                  <a:pt x="0" y="2823914"/>
                </a:moveTo>
                <a:lnTo>
                  <a:pt x="974119" y="2823914"/>
                </a:lnTo>
                <a:lnTo>
                  <a:pt x="974119" y="0"/>
                </a:lnTo>
                <a:lnTo>
                  <a:pt x="0" y="0"/>
                </a:lnTo>
                <a:lnTo>
                  <a:pt x="0" y="2823914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41378" y="6837877"/>
            <a:ext cx="974725" cy="2995295"/>
          </a:xfrm>
          <a:custGeom>
            <a:avLst/>
            <a:gdLst/>
            <a:ahLst/>
            <a:cxnLst/>
            <a:rect l="l" t="t" r="r" b="b"/>
            <a:pathLst>
              <a:path w="974725" h="2995295">
                <a:moveTo>
                  <a:pt x="0" y="2995072"/>
                </a:moveTo>
                <a:lnTo>
                  <a:pt x="974119" y="2995072"/>
                </a:lnTo>
                <a:lnTo>
                  <a:pt x="974119" y="0"/>
                </a:lnTo>
                <a:lnTo>
                  <a:pt x="0" y="0"/>
                </a:lnTo>
                <a:lnTo>
                  <a:pt x="0" y="2995072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223889" y="4527437"/>
            <a:ext cx="974725" cy="5306060"/>
          </a:xfrm>
          <a:custGeom>
            <a:avLst/>
            <a:gdLst/>
            <a:ahLst/>
            <a:cxnLst/>
            <a:rect l="l" t="t" r="r" b="b"/>
            <a:pathLst>
              <a:path w="974725" h="5306059">
                <a:moveTo>
                  <a:pt x="0" y="5305511"/>
                </a:moveTo>
                <a:lnTo>
                  <a:pt x="974119" y="5305511"/>
                </a:lnTo>
                <a:lnTo>
                  <a:pt x="974119" y="0"/>
                </a:lnTo>
                <a:lnTo>
                  <a:pt x="0" y="0"/>
                </a:lnTo>
                <a:lnTo>
                  <a:pt x="0" y="5305511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373467" y="9707768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75997" y="7996383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75997" y="6284802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75997" y="45734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13825" y="9832949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13825" y="81215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13825" y="6409982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13825" y="469859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1658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8898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8140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6371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46224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2853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71084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23981" y="10132155"/>
            <a:ext cx="5981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67499" y="10132155"/>
            <a:ext cx="6762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85485" y="10132155"/>
            <a:ext cx="6051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1350" spc="-1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92605" y="10132155"/>
            <a:ext cx="52006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55608" y="10132155"/>
            <a:ext cx="9588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574389" y="10132155"/>
            <a:ext cx="2857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163703" y="10132155"/>
            <a:ext cx="613410" cy="504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solidFill>
                  <a:srgbClr val="4D4D4D"/>
                </a:solidFill>
                <a:latin typeface="Arial"/>
                <a:cs typeface="Arial"/>
              </a:rPr>
              <a:t>minivan</a:t>
            </a:r>
            <a:endParaRPr sz="135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88621" y="6905119"/>
            <a:ext cx="240029" cy="55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691984" y="5808951"/>
            <a:ext cx="50165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691985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91984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05634" y="613394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691985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691984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705634" y="6470803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91985" y="6793820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691984" y="6793821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05634" y="6807661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91985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91984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705634" y="7144518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91985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691984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705634" y="7481377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691985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691984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705634" y="781823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691985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691984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05634" y="8155092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4070950" y="6163354"/>
            <a:ext cx="676275" cy="158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163700"/>
              </a:lnSpc>
            </a:pPr>
            <a:r>
              <a:rPr sz="1350" spc="15" dirty="0">
                <a:latin typeface="Arial"/>
                <a:cs typeface="Arial"/>
              </a:rPr>
              <a:t>compact  </a:t>
            </a:r>
            <a:r>
              <a:rPr sz="1350" spc="10" dirty="0">
                <a:latin typeface="Arial"/>
                <a:cs typeface="Arial"/>
              </a:rPr>
              <a:t>midsize  </a:t>
            </a:r>
            <a:r>
              <a:rPr sz="1350" spc="5" dirty="0">
                <a:latin typeface="Arial"/>
                <a:cs typeface="Arial"/>
              </a:rPr>
              <a:t>minivan  </a:t>
            </a:r>
            <a:r>
              <a:rPr sz="1350" spc="10" dirty="0"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070950" y="7847642"/>
            <a:ext cx="958850" cy="573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r>
              <a:rPr sz="1350" spc="15" dirty="0"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163165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7</a:t>
            </a:r>
            <a:endParaRPr sz="970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sz="4950" spc="-85" dirty="0">
                <a:solidFill>
                  <a:srgbClr val="005493"/>
                </a:solidFill>
              </a:rPr>
              <a:t>With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2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partner,	</a:t>
            </a:r>
            <a:r>
              <a:rPr sz="4950" spc="90" dirty="0">
                <a:solidFill>
                  <a:srgbClr val="005493"/>
                </a:solidFill>
              </a:rPr>
              <a:t>make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bar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75" dirty="0">
                <a:solidFill>
                  <a:srgbClr val="005493"/>
                </a:solidFill>
              </a:rPr>
              <a:t>chart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40" dirty="0">
                <a:solidFill>
                  <a:srgbClr val="005493"/>
                </a:solidFill>
                <a:latin typeface="Trebuchet MS"/>
                <a:cs typeface="Trebuchet MS"/>
              </a:rPr>
              <a:t>class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04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ACD55F9-0DDD-45F2-A45F-A9E366783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37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3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1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6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37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3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1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6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37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3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1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6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1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6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8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0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3204" y="2696193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13204" y="2696194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29128" y="3367941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61231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61230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49921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49919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49921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49919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49921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49919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849921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849919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849921" y="489939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849919" y="4899394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849921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849919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849921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849919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327573" y="8877081"/>
            <a:ext cx="1604899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geom_bar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4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2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5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40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2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0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5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40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2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0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5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0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5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1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4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13204" y="2696195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8"/>
                </a:moveTo>
                <a:lnTo>
                  <a:pt x="1274382" y="5261768"/>
                </a:lnTo>
                <a:lnTo>
                  <a:pt x="1274382" y="0"/>
                </a:lnTo>
                <a:lnTo>
                  <a:pt x="0" y="0"/>
                </a:lnTo>
                <a:lnTo>
                  <a:pt x="0" y="5261768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45307" y="6726426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61230" y="4263606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77158" y="4039690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893335" y="1017080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831809" y="3118778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831809" y="3559469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31809" y="4000160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31809" y="4440851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31809" y="4881542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31809" y="5322233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31809" y="5762924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7573" y="8877081"/>
            <a:ext cx="1573466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9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898267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153696"/>
            <a:ext cx="16113760" cy="542861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Confer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with your</a:t>
            </a:r>
            <a:r>
              <a:rPr sz="5500" spc="-5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group.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relationship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expect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see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0" dirty="0">
                <a:solidFill>
                  <a:srgbClr val="005493"/>
                </a:solidFill>
                <a:latin typeface="Calibri"/>
                <a:cs typeface="Calibri"/>
              </a:rPr>
              <a:t>between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engine  size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(displ)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mileage</a:t>
            </a:r>
            <a:r>
              <a:rPr sz="5500" spc="-9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" dirty="0">
                <a:solidFill>
                  <a:srgbClr val="005493"/>
                </a:solidFill>
                <a:latin typeface="Calibri"/>
                <a:cs typeface="Calibri"/>
              </a:rPr>
              <a:t>(hwy)?</a:t>
            </a:r>
            <a:endParaRPr sz="5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No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peeking</a:t>
            </a:r>
            <a:r>
              <a:rPr sz="5500" spc="-3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ahead!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7490" y="982262"/>
            <a:ext cx="10626725" cy="6772275"/>
          </a:xfrm>
          <a:custGeom>
            <a:avLst/>
            <a:gdLst/>
            <a:ahLst/>
            <a:cxnLst/>
            <a:rect l="l" t="t" r="r" b="b"/>
            <a:pathLst>
              <a:path w="10626725" h="6772275">
                <a:moveTo>
                  <a:pt x="0" y="6771758"/>
                </a:moveTo>
                <a:lnTo>
                  <a:pt x="10626514" y="6771758"/>
                </a:lnTo>
                <a:lnTo>
                  <a:pt x="10626514" y="0"/>
                </a:lnTo>
                <a:lnTo>
                  <a:pt x="0" y="0"/>
                </a:lnTo>
                <a:lnTo>
                  <a:pt x="0" y="677175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02369" y="6453208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2663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0581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74846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8789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2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305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97490" y="6453208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02369" y="4467521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663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0581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8789" y="4467521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305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7490" y="4467521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02369" y="248151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7490" y="2481513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7490" y="7428817"/>
            <a:ext cx="10626725" cy="34925"/>
          </a:xfrm>
          <a:custGeom>
            <a:avLst/>
            <a:gdLst/>
            <a:ahLst/>
            <a:cxnLst/>
            <a:rect l="l" t="t" r="r" b="b"/>
            <a:pathLst>
              <a:path w="10626725" h="34925">
                <a:moveTo>
                  <a:pt x="0" y="34469"/>
                </a:moveTo>
                <a:lnTo>
                  <a:pt x="10626516" y="34469"/>
                </a:lnTo>
                <a:lnTo>
                  <a:pt x="10626516" y="0"/>
                </a:lnTo>
                <a:lnTo>
                  <a:pt x="0" y="0"/>
                </a:lnTo>
                <a:lnTo>
                  <a:pt x="0" y="344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2369" y="5460365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2663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0581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8789" y="5460365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2305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7490" y="5460365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02369" y="3474356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98789" y="3474356"/>
            <a:ext cx="4575810" cy="0"/>
          </a:xfrm>
          <a:custGeom>
            <a:avLst/>
            <a:gdLst/>
            <a:ahLst/>
            <a:cxnLst/>
            <a:rect l="l" t="t" r="r" b="b"/>
            <a:pathLst>
              <a:path w="4575809">
                <a:moveTo>
                  <a:pt x="0" y="0"/>
                </a:moveTo>
                <a:lnTo>
                  <a:pt x="4575385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3054" y="3474356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7490" y="3474356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502369" y="1488669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97490" y="1488669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83060" y="982261"/>
            <a:ext cx="0" cy="5967730"/>
          </a:xfrm>
          <a:custGeom>
            <a:avLst/>
            <a:gdLst/>
            <a:ahLst/>
            <a:cxnLst/>
            <a:rect l="l" t="t" r="r" b="b"/>
            <a:pathLst>
              <a:path h="5967730">
                <a:moveTo>
                  <a:pt x="0" y="0"/>
                </a:moveTo>
                <a:lnTo>
                  <a:pt x="0" y="59673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306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9118" y="982261"/>
            <a:ext cx="0" cy="1797050"/>
          </a:xfrm>
          <a:custGeom>
            <a:avLst/>
            <a:gdLst/>
            <a:ahLst/>
            <a:cxnLst/>
            <a:rect l="l" t="t" r="r" b="b"/>
            <a:pathLst>
              <a:path h="1797050">
                <a:moveTo>
                  <a:pt x="0" y="0"/>
                </a:moveTo>
                <a:lnTo>
                  <a:pt x="0" y="1796911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9118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34852" y="982261"/>
            <a:ext cx="0" cy="2393315"/>
          </a:xfrm>
          <a:custGeom>
            <a:avLst/>
            <a:gdLst/>
            <a:ahLst/>
            <a:cxnLst/>
            <a:rect l="l" t="t" r="r" b="b"/>
            <a:pathLst>
              <a:path h="2393315">
                <a:moveTo>
                  <a:pt x="0" y="0"/>
                </a:moveTo>
                <a:lnTo>
                  <a:pt x="0" y="2392875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3485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10910" y="982261"/>
            <a:ext cx="0" cy="5372100"/>
          </a:xfrm>
          <a:custGeom>
            <a:avLst/>
            <a:gdLst/>
            <a:ahLst/>
            <a:cxnLst/>
            <a:rect l="l" t="t" r="r" b="b"/>
            <a:pathLst>
              <a:path h="5372100">
                <a:moveTo>
                  <a:pt x="0" y="0"/>
                </a:moveTo>
                <a:lnTo>
                  <a:pt x="0" y="5371727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1091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86645" y="982261"/>
            <a:ext cx="0" cy="3187700"/>
          </a:xfrm>
          <a:custGeom>
            <a:avLst/>
            <a:gdLst/>
            <a:ahLst/>
            <a:cxnLst/>
            <a:rect l="l" t="t" r="r" b="b"/>
            <a:pathLst>
              <a:path h="3187700">
                <a:moveTo>
                  <a:pt x="0" y="0"/>
                </a:moveTo>
                <a:lnTo>
                  <a:pt x="0" y="318727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86645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62702" y="982261"/>
            <a:ext cx="0" cy="2988945"/>
          </a:xfrm>
          <a:custGeom>
            <a:avLst/>
            <a:gdLst/>
            <a:ahLst/>
            <a:cxnLst/>
            <a:rect l="l" t="t" r="r" b="b"/>
            <a:pathLst>
              <a:path h="2988945">
                <a:moveTo>
                  <a:pt x="0" y="0"/>
                </a:moveTo>
                <a:lnTo>
                  <a:pt x="0" y="2988516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6270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38437" y="98226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838437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8802" y="6949630"/>
            <a:ext cx="1328420" cy="496570"/>
          </a:xfrm>
          <a:custGeom>
            <a:avLst/>
            <a:gdLst/>
            <a:ahLst/>
            <a:cxnLst/>
            <a:rect l="l" t="t" r="r" b="b"/>
            <a:pathLst>
              <a:path w="1328420" h="496570">
                <a:moveTo>
                  <a:pt x="0" y="496421"/>
                </a:moveTo>
                <a:lnTo>
                  <a:pt x="1328194" y="496421"/>
                </a:lnTo>
                <a:lnTo>
                  <a:pt x="1328194" y="0"/>
                </a:lnTo>
                <a:lnTo>
                  <a:pt x="0" y="0"/>
                </a:lnTo>
                <a:lnTo>
                  <a:pt x="0" y="496421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94860" y="3970778"/>
            <a:ext cx="1328420" cy="3475354"/>
          </a:xfrm>
          <a:custGeom>
            <a:avLst/>
            <a:gdLst/>
            <a:ahLst/>
            <a:cxnLst/>
            <a:rect l="l" t="t" r="r" b="b"/>
            <a:pathLst>
              <a:path w="1328420" h="3475354">
                <a:moveTo>
                  <a:pt x="0" y="3475273"/>
                </a:moveTo>
                <a:lnTo>
                  <a:pt x="1328194" y="3475273"/>
                </a:lnTo>
                <a:lnTo>
                  <a:pt x="1328194" y="0"/>
                </a:lnTo>
                <a:lnTo>
                  <a:pt x="0" y="0"/>
                </a:lnTo>
                <a:lnTo>
                  <a:pt x="0" y="347527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94860" y="2779172"/>
            <a:ext cx="1328420" cy="1191895"/>
          </a:xfrm>
          <a:custGeom>
            <a:avLst/>
            <a:gdLst/>
            <a:ahLst/>
            <a:cxnLst/>
            <a:rect l="l" t="t" r="r" b="b"/>
            <a:pathLst>
              <a:path w="1328420" h="1191895">
                <a:moveTo>
                  <a:pt x="0" y="1191605"/>
                </a:moveTo>
                <a:lnTo>
                  <a:pt x="1328194" y="1191605"/>
                </a:lnTo>
                <a:lnTo>
                  <a:pt x="1328194" y="0"/>
                </a:lnTo>
                <a:lnTo>
                  <a:pt x="0" y="0"/>
                </a:lnTo>
                <a:lnTo>
                  <a:pt x="0" y="119160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0595" y="3672795"/>
            <a:ext cx="1328420" cy="3773804"/>
          </a:xfrm>
          <a:custGeom>
            <a:avLst/>
            <a:gdLst/>
            <a:ahLst/>
            <a:cxnLst/>
            <a:rect l="l" t="t" r="r" b="b"/>
            <a:pathLst>
              <a:path w="1328420" h="3773804">
                <a:moveTo>
                  <a:pt x="0" y="3773255"/>
                </a:moveTo>
                <a:lnTo>
                  <a:pt x="1328194" y="3773255"/>
                </a:lnTo>
                <a:lnTo>
                  <a:pt x="1328194" y="0"/>
                </a:lnTo>
                <a:lnTo>
                  <a:pt x="0" y="0"/>
                </a:lnTo>
                <a:lnTo>
                  <a:pt x="0" y="3773255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0595" y="3375136"/>
            <a:ext cx="1328420" cy="298450"/>
          </a:xfrm>
          <a:custGeom>
            <a:avLst/>
            <a:gdLst/>
            <a:ahLst/>
            <a:cxnLst/>
            <a:rect l="l" t="t" r="r" b="b"/>
            <a:pathLst>
              <a:path w="1328420" h="298450">
                <a:moveTo>
                  <a:pt x="0" y="297981"/>
                </a:moveTo>
                <a:lnTo>
                  <a:pt x="1328194" y="297981"/>
                </a:lnTo>
                <a:lnTo>
                  <a:pt x="1328194" y="0"/>
                </a:lnTo>
                <a:lnTo>
                  <a:pt x="0" y="0"/>
                </a:lnTo>
                <a:lnTo>
                  <a:pt x="0" y="29798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46652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20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22386" y="4169540"/>
            <a:ext cx="1328420" cy="3276600"/>
          </a:xfrm>
          <a:custGeom>
            <a:avLst/>
            <a:gdLst/>
            <a:ahLst/>
            <a:cxnLst/>
            <a:rect l="l" t="t" r="r" b="b"/>
            <a:pathLst>
              <a:path w="1328420" h="3276600">
                <a:moveTo>
                  <a:pt x="0" y="3276511"/>
                </a:moveTo>
                <a:lnTo>
                  <a:pt x="1328194" y="3276511"/>
                </a:lnTo>
                <a:lnTo>
                  <a:pt x="1328194" y="0"/>
                </a:lnTo>
                <a:lnTo>
                  <a:pt x="0" y="0"/>
                </a:lnTo>
                <a:lnTo>
                  <a:pt x="0" y="327651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98439" y="6552428"/>
            <a:ext cx="1328420" cy="894080"/>
          </a:xfrm>
          <a:custGeom>
            <a:avLst/>
            <a:gdLst/>
            <a:ahLst/>
            <a:cxnLst/>
            <a:rect l="l" t="t" r="r" b="b"/>
            <a:pathLst>
              <a:path w="1328419" h="894079">
                <a:moveTo>
                  <a:pt x="0" y="893623"/>
                </a:moveTo>
                <a:lnTo>
                  <a:pt x="1328194" y="893623"/>
                </a:lnTo>
                <a:lnTo>
                  <a:pt x="1328194" y="0"/>
                </a:lnTo>
                <a:lnTo>
                  <a:pt x="0" y="0"/>
                </a:lnTo>
                <a:lnTo>
                  <a:pt x="0" y="89362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98439" y="4367980"/>
            <a:ext cx="1328420" cy="2185035"/>
          </a:xfrm>
          <a:custGeom>
            <a:avLst/>
            <a:gdLst/>
            <a:ahLst/>
            <a:cxnLst/>
            <a:rect l="l" t="t" r="r" b="b"/>
            <a:pathLst>
              <a:path w="1328419" h="2185034">
                <a:moveTo>
                  <a:pt x="0" y="2184448"/>
                </a:moveTo>
                <a:lnTo>
                  <a:pt x="1328194" y="2184448"/>
                </a:lnTo>
                <a:lnTo>
                  <a:pt x="1328194" y="0"/>
                </a:lnTo>
                <a:lnTo>
                  <a:pt x="0" y="0"/>
                </a:lnTo>
                <a:lnTo>
                  <a:pt x="0" y="218444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98439" y="3970778"/>
            <a:ext cx="1328420" cy="397510"/>
          </a:xfrm>
          <a:custGeom>
            <a:avLst/>
            <a:gdLst/>
            <a:ahLst/>
            <a:cxnLst/>
            <a:rect l="l" t="t" r="r" b="b"/>
            <a:pathLst>
              <a:path w="1328419" h="397510">
                <a:moveTo>
                  <a:pt x="0" y="397201"/>
                </a:moveTo>
                <a:lnTo>
                  <a:pt x="1328194" y="397201"/>
                </a:lnTo>
                <a:lnTo>
                  <a:pt x="1328194" y="0"/>
                </a:lnTo>
                <a:lnTo>
                  <a:pt x="0" y="0"/>
                </a:lnTo>
                <a:lnTo>
                  <a:pt x="0" y="39720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74174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19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74174" y="1290229"/>
            <a:ext cx="1328420" cy="5064125"/>
          </a:xfrm>
          <a:custGeom>
            <a:avLst/>
            <a:gdLst/>
            <a:ahLst/>
            <a:cxnLst/>
            <a:rect l="l" t="t" r="r" b="b"/>
            <a:pathLst>
              <a:path w="1328419" h="5064125">
                <a:moveTo>
                  <a:pt x="0" y="5063758"/>
                </a:moveTo>
                <a:lnTo>
                  <a:pt x="1328194" y="5063758"/>
                </a:lnTo>
                <a:lnTo>
                  <a:pt x="1328194" y="0"/>
                </a:lnTo>
                <a:lnTo>
                  <a:pt x="0" y="0"/>
                </a:lnTo>
                <a:lnTo>
                  <a:pt x="0" y="506375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64903" y="7247475"/>
            <a:ext cx="18669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03510" y="5261788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03510" y="3275780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03510" y="1290093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09224" y="7446051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224" y="546036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224" y="3474356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9224" y="148866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8306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59118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3485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1091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6645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6270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838437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486824" y="7818311"/>
            <a:ext cx="9925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98453" y="7818311"/>
            <a:ext cx="112141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33140" y="7818311"/>
            <a:ext cx="100393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2250" spc="-2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22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455160" y="7818311"/>
            <a:ext cx="8636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568484" y="7818311"/>
            <a:ext cx="250888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44064" algn="l"/>
              </a:tabLst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subcompact	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902432" y="7818311"/>
            <a:ext cx="1017269" cy="810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2250" spc="-45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an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161201" y="3922024"/>
            <a:ext cx="380365" cy="8928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800" dirty="0">
                <a:latin typeface="Arial"/>
                <a:cs typeface="Arial"/>
              </a:rPr>
              <a:t>count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40910" y="3204908"/>
            <a:ext cx="52832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7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v</a:t>
            </a:r>
            <a:endParaRPr sz="2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276476" y="3811639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276476" y="4368301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276476" y="4924964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974105" y="3868522"/>
            <a:ext cx="186690" cy="1487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  <a:p>
            <a:pPr marL="12700" marR="69215">
              <a:lnSpc>
                <a:spcPct val="162300"/>
              </a:lnSpc>
            </a:pPr>
            <a:r>
              <a:rPr sz="2250" spc="5" dirty="0">
                <a:latin typeface="Arial"/>
                <a:cs typeface="Arial"/>
              </a:rPr>
              <a:t>f  r</a:t>
            </a:r>
            <a:endParaRPr sz="22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327573" y="8877081"/>
            <a:ext cx="1510601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drv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662581"/>
            <a:ext cx="13003530" cy="4494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250" spc="100" dirty="0">
                <a:solidFill>
                  <a:srgbClr val="005493"/>
                </a:solidFill>
                <a:latin typeface="Calibri"/>
                <a:cs typeface="Calibri"/>
              </a:rPr>
              <a:t>will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5250" spc="-6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800">
              <a:latin typeface="Times New Roman"/>
              <a:cs typeface="Times New Roman"/>
            </a:endParaRPr>
          </a:p>
          <a:p>
            <a:pPr marL="1329690" marR="5080" indent="-804545">
              <a:lnSpc>
                <a:spcPct val="111200"/>
              </a:lnSpc>
            </a:pP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7169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latin typeface="Courier New"/>
                <a:cs typeface="Courier New"/>
              </a:rPr>
              <a:t>ggplot(data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mpg) </a:t>
            </a:r>
            <a:r>
              <a:rPr sz="3800" spc="-5" dirty="0"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latin typeface="Courier New"/>
                <a:cs typeface="Courier New"/>
              </a:rPr>
              <a:t>geom_point(mapping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aes(x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displ, </a:t>
            </a:r>
            <a:r>
              <a:rPr sz="3800" spc="-5" dirty="0">
                <a:latin typeface="Courier New"/>
                <a:cs typeface="Courier New"/>
              </a:rPr>
              <a:t>y = </a:t>
            </a:r>
            <a:r>
              <a:rPr sz="3800" spc="-10" dirty="0">
                <a:latin typeface="Courier New"/>
                <a:cs typeface="Courier New"/>
              </a:rPr>
              <a:t>hwy)) </a:t>
            </a:r>
            <a:r>
              <a:rPr sz="3800" spc="-5" dirty="0">
                <a:latin typeface="Courier New"/>
                <a:cs typeface="Courier New"/>
              </a:rPr>
              <a:t>+ 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geom_smooth(mapping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-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9075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9" y="794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0226" y="4290833"/>
            <a:ext cx="128758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390" dirty="0">
                <a:solidFill>
                  <a:srgbClr val="F0F0F0"/>
                </a:solidFill>
              </a:rPr>
              <a:t>global </a:t>
            </a:r>
            <a:r>
              <a:rPr sz="16450" spc="229" dirty="0">
                <a:solidFill>
                  <a:srgbClr val="F0F0F0"/>
                </a:solidFill>
              </a:rPr>
              <a:t>vs.</a:t>
            </a:r>
            <a:r>
              <a:rPr sz="16450" spc="-1310" dirty="0">
                <a:solidFill>
                  <a:srgbClr val="F0F0F0"/>
                </a:solidFill>
              </a:rPr>
              <a:t> </a:t>
            </a:r>
            <a:r>
              <a:rPr sz="16450" spc="390" dirty="0">
                <a:solidFill>
                  <a:srgbClr val="F0F0F0"/>
                </a:solidFill>
              </a:rPr>
              <a:t>local</a:t>
            </a:r>
            <a:endParaRPr sz="164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>
              <a:lnSpc>
                <a:spcPct val="100000"/>
              </a:lnSpc>
              <a:spcBef>
                <a:spcPts val="1705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88515" y="3241081"/>
            <a:ext cx="4949190" cy="5569585"/>
          </a:xfrm>
          <a:custGeom>
            <a:avLst/>
            <a:gdLst/>
            <a:ahLst/>
            <a:cxnLst/>
            <a:rect l="l" t="t" r="r" b="b"/>
            <a:pathLst>
              <a:path w="4949190" h="5569584">
                <a:moveTo>
                  <a:pt x="2253198" y="3941307"/>
                </a:moveTo>
                <a:lnTo>
                  <a:pt x="1919438" y="3941307"/>
                </a:lnTo>
                <a:lnTo>
                  <a:pt x="2086323" y="5569529"/>
                </a:lnTo>
                <a:lnTo>
                  <a:pt x="2253198" y="3941307"/>
                </a:lnTo>
                <a:close/>
              </a:path>
              <a:path w="4949190" h="5569584">
                <a:moveTo>
                  <a:pt x="4380756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3"/>
                </a:lnTo>
                <a:lnTo>
                  <a:pt x="336287" y="49294"/>
                </a:lnTo>
                <a:lnTo>
                  <a:pt x="294768" y="69959"/>
                </a:lnTo>
                <a:lnTo>
                  <a:pt x="255259" y="93829"/>
                </a:lnTo>
                <a:lnTo>
                  <a:pt x="217930" y="120731"/>
                </a:lnTo>
                <a:lnTo>
                  <a:pt x="182952" y="150497"/>
                </a:lnTo>
                <a:lnTo>
                  <a:pt x="150495" y="182954"/>
                </a:lnTo>
                <a:lnTo>
                  <a:pt x="120730" y="217932"/>
                </a:lnTo>
                <a:lnTo>
                  <a:pt x="93827" y="255262"/>
                </a:lnTo>
                <a:lnTo>
                  <a:pt x="69958" y="294771"/>
                </a:lnTo>
                <a:lnTo>
                  <a:pt x="49293" y="336289"/>
                </a:lnTo>
                <a:lnTo>
                  <a:pt x="32002" y="379646"/>
                </a:lnTo>
                <a:lnTo>
                  <a:pt x="18257" y="424670"/>
                </a:lnTo>
                <a:lnTo>
                  <a:pt x="8228" y="471192"/>
                </a:lnTo>
                <a:lnTo>
                  <a:pt x="2085" y="519041"/>
                </a:lnTo>
                <a:lnTo>
                  <a:pt x="0" y="568045"/>
                </a:lnTo>
                <a:lnTo>
                  <a:pt x="0" y="3373261"/>
                </a:lnTo>
                <a:lnTo>
                  <a:pt x="2085" y="3422266"/>
                </a:lnTo>
                <a:lnTo>
                  <a:pt x="8228" y="3470114"/>
                </a:lnTo>
                <a:lnTo>
                  <a:pt x="18257" y="3516636"/>
                </a:lnTo>
                <a:lnTo>
                  <a:pt x="32003" y="3561661"/>
                </a:lnTo>
                <a:lnTo>
                  <a:pt x="49293" y="3605018"/>
                </a:lnTo>
                <a:lnTo>
                  <a:pt x="69959" y="3646536"/>
                </a:lnTo>
                <a:lnTo>
                  <a:pt x="93828" y="3686045"/>
                </a:lnTo>
                <a:lnTo>
                  <a:pt x="120730" y="3723374"/>
                </a:lnTo>
                <a:lnTo>
                  <a:pt x="150495" y="3758353"/>
                </a:lnTo>
                <a:lnTo>
                  <a:pt x="182952" y="3790810"/>
                </a:lnTo>
                <a:lnTo>
                  <a:pt x="217931" y="3820575"/>
                </a:lnTo>
                <a:lnTo>
                  <a:pt x="255260" y="3847478"/>
                </a:lnTo>
                <a:lnTo>
                  <a:pt x="294769" y="3871347"/>
                </a:lnTo>
                <a:lnTo>
                  <a:pt x="336287" y="3892013"/>
                </a:lnTo>
                <a:lnTo>
                  <a:pt x="379644" y="3909303"/>
                </a:lnTo>
                <a:lnTo>
                  <a:pt x="424669" y="3923049"/>
                </a:lnTo>
                <a:lnTo>
                  <a:pt x="471191" y="3933078"/>
                </a:lnTo>
                <a:lnTo>
                  <a:pt x="519040" y="3939221"/>
                </a:lnTo>
                <a:lnTo>
                  <a:pt x="568045" y="3941307"/>
                </a:lnTo>
                <a:lnTo>
                  <a:pt x="4380756" y="3941307"/>
                </a:lnTo>
                <a:lnTo>
                  <a:pt x="4429760" y="3939221"/>
                </a:lnTo>
                <a:lnTo>
                  <a:pt x="4477608" y="3933078"/>
                </a:lnTo>
                <a:lnTo>
                  <a:pt x="4524129" y="3923049"/>
                </a:lnTo>
                <a:lnTo>
                  <a:pt x="4569154" y="3909303"/>
                </a:lnTo>
                <a:lnTo>
                  <a:pt x="4612510" y="3892012"/>
                </a:lnTo>
                <a:lnTo>
                  <a:pt x="4654029" y="3871347"/>
                </a:lnTo>
                <a:lnTo>
                  <a:pt x="4693538" y="3847477"/>
                </a:lnTo>
                <a:lnTo>
                  <a:pt x="4730867" y="3820575"/>
                </a:lnTo>
                <a:lnTo>
                  <a:pt x="4765846" y="3790809"/>
                </a:lnTo>
                <a:lnTo>
                  <a:pt x="4798303" y="3758352"/>
                </a:lnTo>
                <a:lnTo>
                  <a:pt x="4828068" y="3723374"/>
                </a:lnTo>
                <a:lnTo>
                  <a:pt x="4854971" y="3686045"/>
                </a:lnTo>
                <a:lnTo>
                  <a:pt x="4878841" y="3646536"/>
                </a:lnTo>
                <a:lnTo>
                  <a:pt x="4899507" y="3605017"/>
                </a:lnTo>
                <a:lnTo>
                  <a:pt x="4916798" y="3561661"/>
                </a:lnTo>
                <a:lnTo>
                  <a:pt x="4930543" y="3516636"/>
                </a:lnTo>
                <a:lnTo>
                  <a:pt x="4940573" y="3470114"/>
                </a:lnTo>
                <a:lnTo>
                  <a:pt x="4946716" y="3422266"/>
                </a:lnTo>
                <a:lnTo>
                  <a:pt x="4948802" y="3373261"/>
                </a:lnTo>
                <a:lnTo>
                  <a:pt x="4948802" y="568045"/>
                </a:lnTo>
                <a:lnTo>
                  <a:pt x="4946716" y="519041"/>
                </a:lnTo>
                <a:lnTo>
                  <a:pt x="4940573" y="471192"/>
                </a:lnTo>
                <a:lnTo>
                  <a:pt x="4930543" y="424670"/>
                </a:lnTo>
                <a:lnTo>
                  <a:pt x="4916798" y="379646"/>
                </a:lnTo>
                <a:lnTo>
                  <a:pt x="4899507" y="336289"/>
                </a:lnTo>
                <a:lnTo>
                  <a:pt x="4878841" y="294771"/>
                </a:lnTo>
                <a:lnTo>
                  <a:pt x="4854971" y="255262"/>
                </a:lnTo>
                <a:lnTo>
                  <a:pt x="4828068" y="217932"/>
                </a:lnTo>
                <a:lnTo>
                  <a:pt x="4798303" y="182954"/>
                </a:lnTo>
                <a:lnTo>
                  <a:pt x="4765845" y="150497"/>
                </a:lnTo>
                <a:lnTo>
                  <a:pt x="4730866" y="120731"/>
                </a:lnTo>
                <a:lnTo>
                  <a:pt x="4693537" y="93829"/>
                </a:lnTo>
                <a:lnTo>
                  <a:pt x="4654028" y="69959"/>
                </a:lnTo>
                <a:lnTo>
                  <a:pt x="4612510" y="49294"/>
                </a:lnTo>
                <a:lnTo>
                  <a:pt x="4569153" y="32003"/>
                </a:lnTo>
                <a:lnTo>
                  <a:pt x="4524129" y="18257"/>
                </a:lnTo>
                <a:lnTo>
                  <a:pt x="4477608" y="8228"/>
                </a:lnTo>
                <a:lnTo>
                  <a:pt x="4429760" y="2085"/>
                </a:lnTo>
                <a:lnTo>
                  <a:pt x="438075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79006" y="3955765"/>
            <a:ext cx="477012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016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ggplot() 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globally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75629" y="328199"/>
            <a:ext cx="7757159" cy="9262110"/>
          </a:xfrm>
          <a:custGeom>
            <a:avLst/>
            <a:gdLst/>
            <a:ahLst/>
            <a:cxnLst/>
            <a:rect l="l" t="t" r="r" b="b"/>
            <a:pathLst>
              <a:path w="7757159" h="9262110">
                <a:moveTo>
                  <a:pt x="1368083" y="2936754"/>
                </a:moveTo>
                <a:lnTo>
                  <a:pt x="1034649" y="2936754"/>
                </a:lnTo>
                <a:lnTo>
                  <a:pt x="1201534" y="9261823"/>
                </a:lnTo>
                <a:lnTo>
                  <a:pt x="1368083" y="2936754"/>
                </a:lnTo>
                <a:close/>
              </a:path>
              <a:path w="7757159" h="9262110">
                <a:moveTo>
                  <a:pt x="7189247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2"/>
                </a:lnTo>
                <a:lnTo>
                  <a:pt x="336287" y="49293"/>
                </a:lnTo>
                <a:lnTo>
                  <a:pt x="294768" y="69958"/>
                </a:lnTo>
                <a:lnTo>
                  <a:pt x="255259" y="93827"/>
                </a:lnTo>
                <a:lnTo>
                  <a:pt x="217930" y="120730"/>
                </a:lnTo>
                <a:lnTo>
                  <a:pt x="182952" y="150495"/>
                </a:lnTo>
                <a:lnTo>
                  <a:pt x="150495" y="182952"/>
                </a:lnTo>
                <a:lnTo>
                  <a:pt x="120730" y="217930"/>
                </a:lnTo>
                <a:lnTo>
                  <a:pt x="93827" y="255259"/>
                </a:lnTo>
                <a:lnTo>
                  <a:pt x="69958" y="294768"/>
                </a:lnTo>
                <a:lnTo>
                  <a:pt x="49293" y="336286"/>
                </a:lnTo>
                <a:lnTo>
                  <a:pt x="32002" y="379643"/>
                </a:lnTo>
                <a:lnTo>
                  <a:pt x="18257" y="424668"/>
                </a:lnTo>
                <a:lnTo>
                  <a:pt x="8228" y="471190"/>
                </a:lnTo>
                <a:lnTo>
                  <a:pt x="2085" y="519039"/>
                </a:lnTo>
                <a:lnTo>
                  <a:pt x="0" y="568044"/>
                </a:lnTo>
                <a:lnTo>
                  <a:pt x="0" y="2368709"/>
                </a:lnTo>
                <a:lnTo>
                  <a:pt x="2085" y="2417713"/>
                </a:lnTo>
                <a:lnTo>
                  <a:pt x="8228" y="2465562"/>
                </a:lnTo>
                <a:lnTo>
                  <a:pt x="18257" y="2512084"/>
                </a:lnTo>
                <a:lnTo>
                  <a:pt x="32002" y="2557108"/>
                </a:lnTo>
                <a:lnTo>
                  <a:pt x="49293" y="2600465"/>
                </a:lnTo>
                <a:lnTo>
                  <a:pt x="69958" y="2641983"/>
                </a:lnTo>
                <a:lnTo>
                  <a:pt x="93827" y="2681492"/>
                </a:lnTo>
                <a:lnTo>
                  <a:pt x="120730" y="2718822"/>
                </a:lnTo>
                <a:lnTo>
                  <a:pt x="150495" y="2753800"/>
                </a:lnTo>
                <a:lnTo>
                  <a:pt x="182952" y="2786257"/>
                </a:lnTo>
                <a:lnTo>
                  <a:pt x="217930" y="2816022"/>
                </a:lnTo>
                <a:lnTo>
                  <a:pt x="255259" y="2842925"/>
                </a:lnTo>
                <a:lnTo>
                  <a:pt x="294768" y="2866794"/>
                </a:lnTo>
                <a:lnTo>
                  <a:pt x="336287" y="2887460"/>
                </a:lnTo>
                <a:lnTo>
                  <a:pt x="379644" y="2904751"/>
                </a:lnTo>
                <a:lnTo>
                  <a:pt x="424669" y="2918496"/>
                </a:lnTo>
                <a:lnTo>
                  <a:pt x="471191" y="2928526"/>
                </a:lnTo>
                <a:lnTo>
                  <a:pt x="519040" y="2934669"/>
                </a:lnTo>
                <a:lnTo>
                  <a:pt x="568045" y="2936754"/>
                </a:lnTo>
                <a:lnTo>
                  <a:pt x="7189247" y="2936754"/>
                </a:lnTo>
                <a:lnTo>
                  <a:pt x="7238247" y="2934669"/>
                </a:lnTo>
                <a:lnTo>
                  <a:pt x="7286088" y="2928526"/>
                </a:lnTo>
                <a:lnTo>
                  <a:pt x="7332597" y="2918496"/>
                </a:lnTo>
                <a:lnTo>
                  <a:pt x="7377606" y="2904751"/>
                </a:lnTo>
                <a:lnTo>
                  <a:pt x="7420943" y="2887460"/>
                </a:lnTo>
                <a:lnTo>
                  <a:pt x="7462440" y="2866794"/>
                </a:lnTo>
                <a:lnTo>
                  <a:pt x="7501925" y="2842925"/>
                </a:lnTo>
                <a:lnTo>
                  <a:pt x="7539229" y="2816022"/>
                </a:lnTo>
                <a:lnTo>
                  <a:pt x="7574181" y="2786257"/>
                </a:lnTo>
                <a:lnTo>
                  <a:pt x="7606612" y="2753800"/>
                </a:lnTo>
                <a:lnTo>
                  <a:pt x="7636352" y="2718822"/>
                </a:lnTo>
                <a:lnTo>
                  <a:pt x="7663229" y="2681492"/>
                </a:lnTo>
                <a:lnTo>
                  <a:pt x="7687075" y="2641983"/>
                </a:lnTo>
                <a:lnTo>
                  <a:pt x="7707719" y="2600465"/>
                </a:lnTo>
                <a:lnTo>
                  <a:pt x="7724991" y="2557108"/>
                </a:lnTo>
                <a:lnTo>
                  <a:pt x="7738721" y="2512084"/>
                </a:lnTo>
                <a:lnTo>
                  <a:pt x="7748739" y="2465562"/>
                </a:lnTo>
                <a:lnTo>
                  <a:pt x="7754874" y="2417713"/>
                </a:lnTo>
                <a:lnTo>
                  <a:pt x="7756957" y="2368709"/>
                </a:lnTo>
                <a:lnTo>
                  <a:pt x="7756957" y="568044"/>
                </a:lnTo>
                <a:lnTo>
                  <a:pt x="7754874" y="519039"/>
                </a:lnTo>
                <a:lnTo>
                  <a:pt x="7748739" y="471190"/>
                </a:lnTo>
                <a:lnTo>
                  <a:pt x="7738721" y="424668"/>
                </a:lnTo>
                <a:lnTo>
                  <a:pt x="7724991" y="379643"/>
                </a:lnTo>
                <a:lnTo>
                  <a:pt x="7707719" y="336286"/>
                </a:lnTo>
                <a:lnTo>
                  <a:pt x="7687075" y="294768"/>
                </a:lnTo>
                <a:lnTo>
                  <a:pt x="7663229" y="255259"/>
                </a:lnTo>
                <a:lnTo>
                  <a:pt x="7636352" y="217930"/>
                </a:lnTo>
                <a:lnTo>
                  <a:pt x="7606612" y="182952"/>
                </a:lnTo>
                <a:lnTo>
                  <a:pt x="7574181" y="150495"/>
                </a:lnTo>
                <a:lnTo>
                  <a:pt x="7539229" y="120730"/>
                </a:lnTo>
                <a:lnTo>
                  <a:pt x="7501925" y="93827"/>
                </a:lnTo>
                <a:lnTo>
                  <a:pt x="7462440" y="69958"/>
                </a:lnTo>
                <a:lnTo>
                  <a:pt x="7420943" y="49293"/>
                </a:lnTo>
                <a:lnTo>
                  <a:pt x="7377606" y="32002"/>
                </a:lnTo>
                <a:lnTo>
                  <a:pt x="7332597" y="18257"/>
                </a:lnTo>
                <a:lnTo>
                  <a:pt x="7286088" y="8228"/>
                </a:lnTo>
                <a:lnTo>
                  <a:pt x="7238247" y="2085"/>
                </a:lnTo>
                <a:lnTo>
                  <a:pt x="7189247" y="0"/>
                </a:lnTo>
                <a:close/>
              </a:path>
            </a:pathLst>
          </a:custGeom>
          <a:solidFill>
            <a:srgbClr val="96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29871" y="531785"/>
            <a:ext cx="704850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54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850" b="1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geom_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override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mappings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3850" b="1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69661" y="5586567"/>
            <a:ext cx="7167880" cy="4884420"/>
          </a:xfrm>
          <a:custGeom>
            <a:avLst/>
            <a:gdLst/>
            <a:ahLst/>
            <a:cxnLst/>
            <a:rect l="l" t="t" r="r" b="b"/>
            <a:pathLst>
              <a:path w="7167880" h="4884420">
                <a:moveTo>
                  <a:pt x="6599610" y="0"/>
                </a:moveTo>
                <a:lnTo>
                  <a:pt x="2786899" y="0"/>
                </a:lnTo>
                <a:lnTo>
                  <a:pt x="2737894" y="2085"/>
                </a:lnTo>
                <a:lnTo>
                  <a:pt x="2690045" y="8228"/>
                </a:lnTo>
                <a:lnTo>
                  <a:pt x="2643522" y="18257"/>
                </a:lnTo>
                <a:lnTo>
                  <a:pt x="2598497" y="32003"/>
                </a:lnTo>
                <a:lnTo>
                  <a:pt x="2555141" y="49294"/>
                </a:lnTo>
                <a:lnTo>
                  <a:pt x="2513622" y="69959"/>
                </a:lnTo>
                <a:lnTo>
                  <a:pt x="2474113" y="93828"/>
                </a:lnTo>
                <a:lnTo>
                  <a:pt x="2436784" y="120731"/>
                </a:lnTo>
                <a:lnTo>
                  <a:pt x="2401806" y="150496"/>
                </a:lnTo>
                <a:lnTo>
                  <a:pt x="2369349" y="182954"/>
                </a:lnTo>
                <a:lnTo>
                  <a:pt x="2339584" y="217932"/>
                </a:lnTo>
                <a:lnTo>
                  <a:pt x="2312681" y="255261"/>
                </a:lnTo>
                <a:lnTo>
                  <a:pt x="2288812" y="294770"/>
                </a:lnTo>
                <a:lnTo>
                  <a:pt x="2268147" y="336288"/>
                </a:lnTo>
                <a:lnTo>
                  <a:pt x="2250856" y="379645"/>
                </a:lnTo>
                <a:lnTo>
                  <a:pt x="2237111" y="424670"/>
                </a:lnTo>
                <a:lnTo>
                  <a:pt x="2227082" y="471192"/>
                </a:lnTo>
                <a:lnTo>
                  <a:pt x="2220939" y="519041"/>
                </a:lnTo>
                <a:lnTo>
                  <a:pt x="2218853" y="568045"/>
                </a:lnTo>
                <a:lnTo>
                  <a:pt x="2218853" y="1886068"/>
                </a:lnTo>
                <a:lnTo>
                  <a:pt x="2221141" y="1937027"/>
                </a:lnTo>
                <a:lnTo>
                  <a:pt x="2227859" y="1986672"/>
                </a:lnTo>
                <a:lnTo>
                  <a:pt x="2238795" y="2034836"/>
                </a:lnTo>
                <a:lnTo>
                  <a:pt x="2253735" y="2081353"/>
                </a:lnTo>
                <a:lnTo>
                  <a:pt x="2272463" y="2126057"/>
                </a:lnTo>
                <a:lnTo>
                  <a:pt x="2294767" y="2168782"/>
                </a:lnTo>
                <a:lnTo>
                  <a:pt x="0" y="4884340"/>
                </a:lnTo>
                <a:lnTo>
                  <a:pt x="2541158" y="2397505"/>
                </a:lnTo>
                <a:lnTo>
                  <a:pt x="6846059" y="2397505"/>
                </a:lnTo>
                <a:lnTo>
                  <a:pt x="6872882" y="2384154"/>
                </a:lnTo>
                <a:lnTo>
                  <a:pt x="6912391" y="2360284"/>
                </a:lnTo>
                <a:lnTo>
                  <a:pt x="6949720" y="2333382"/>
                </a:lnTo>
                <a:lnTo>
                  <a:pt x="6984699" y="2303616"/>
                </a:lnTo>
                <a:lnTo>
                  <a:pt x="7017157" y="2271159"/>
                </a:lnTo>
                <a:lnTo>
                  <a:pt x="7046922" y="2236181"/>
                </a:lnTo>
                <a:lnTo>
                  <a:pt x="7073825" y="2198852"/>
                </a:lnTo>
                <a:lnTo>
                  <a:pt x="7097695" y="2159343"/>
                </a:lnTo>
                <a:lnTo>
                  <a:pt x="7118360" y="2117824"/>
                </a:lnTo>
                <a:lnTo>
                  <a:pt x="7135652" y="2074468"/>
                </a:lnTo>
                <a:lnTo>
                  <a:pt x="7149397" y="2029443"/>
                </a:lnTo>
                <a:lnTo>
                  <a:pt x="7159427" y="1982921"/>
                </a:lnTo>
                <a:lnTo>
                  <a:pt x="7165570" y="1935072"/>
                </a:lnTo>
                <a:lnTo>
                  <a:pt x="7167656" y="1886068"/>
                </a:lnTo>
                <a:lnTo>
                  <a:pt x="7167656" y="568045"/>
                </a:lnTo>
                <a:lnTo>
                  <a:pt x="7165570" y="519041"/>
                </a:lnTo>
                <a:lnTo>
                  <a:pt x="7159427" y="471192"/>
                </a:lnTo>
                <a:lnTo>
                  <a:pt x="7149397" y="424670"/>
                </a:lnTo>
                <a:lnTo>
                  <a:pt x="7135652" y="379645"/>
                </a:lnTo>
                <a:lnTo>
                  <a:pt x="7118360" y="336288"/>
                </a:lnTo>
                <a:lnTo>
                  <a:pt x="7097695" y="294770"/>
                </a:lnTo>
                <a:lnTo>
                  <a:pt x="7073825" y="255261"/>
                </a:lnTo>
                <a:lnTo>
                  <a:pt x="7046922" y="217932"/>
                </a:lnTo>
                <a:lnTo>
                  <a:pt x="7017157" y="182954"/>
                </a:lnTo>
                <a:lnTo>
                  <a:pt x="6984699" y="150496"/>
                </a:lnTo>
                <a:lnTo>
                  <a:pt x="6949720" y="120731"/>
                </a:lnTo>
                <a:lnTo>
                  <a:pt x="6912391" y="93828"/>
                </a:lnTo>
                <a:lnTo>
                  <a:pt x="6872882" y="69959"/>
                </a:lnTo>
                <a:lnTo>
                  <a:pt x="6831364" y="49294"/>
                </a:lnTo>
                <a:lnTo>
                  <a:pt x="6788007" y="32003"/>
                </a:lnTo>
                <a:lnTo>
                  <a:pt x="6742983" y="18257"/>
                </a:lnTo>
                <a:lnTo>
                  <a:pt x="6696462" y="8228"/>
                </a:lnTo>
                <a:lnTo>
                  <a:pt x="6648614" y="2085"/>
                </a:lnTo>
                <a:lnTo>
                  <a:pt x="6599610" y="0"/>
                </a:lnTo>
                <a:close/>
              </a:path>
              <a:path w="7167880" h="4884420">
                <a:moveTo>
                  <a:pt x="6846059" y="2397505"/>
                </a:moveTo>
                <a:lnTo>
                  <a:pt x="2541158" y="2397505"/>
                </a:lnTo>
                <a:lnTo>
                  <a:pt x="2586830" y="2417136"/>
                </a:lnTo>
                <a:lnTo>
                  <a:pt x="2634432" y="2432893"/>
                </a:lnTo>
                <a:lnTo>
                  <a:pt x="2683771" y="2444495"/>
                </a:lnTo>
                <a:lnTo>
                  <a:pt x="2734658" y="2451662"/>
                </a:lnTo>
                <a:lnTo>
                  <a:pt x="2786899" y="2454113"/>
                </a:lnTo>
                <a:lnTo>
                  <a:pt x="6599610" y="2454113"/>
                </a:lnTo>
                <a:lnTo>
                  <a:pt x="6648614" y="2452028"/>
                </a:lnTo>
                <a:lnTo>
                  <a:pt x="6696462" y="2445885"/>
                </a:lnTo>
                <a:lnTo>
                  <a:pt x="6742983" y="2435855"/>
                </a:lnTo>
                <a:lnTo>
                  <a:pt x="6788007" y="2422110"/>
                </a:lnTo>
                <a:lnTo>
                  <a:pt x="6831364" y="2404819"/>
                </a:lnTo>
                <a:lnTo>
                  <a:pt x="6846059" y="2397505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822450" y="7345951"/>
            <a:ext cx="16889730" cy="3565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0" dirty="0">
              <a:latin typeface="Times New Roman"/>
              <a:cs typeface="Times New Roman"/>
            </a:endParaRPr>
          </a:p>
          <a:p>
            <a:pPr marL="590550" marR="971550" indent="-578485">
              <a:lnSpc>
                <a:spcPct val="137400"/>
              </a:lnSpc>
              <a:spcBef>
                <a:spcPts val="336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data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filter(mpg, drv ==</a:t>
            </a:r>
            <a:r>
              <a:rPr sz="3800" spc="10" dirty="0">
                <a:solidFill>
                  <a:srgbClr val="EC5D57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"f")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33E37-EE91-409D-AD33-0658B60E3A37}"/>
              </a:ext>
            </a:extLst>
          </p:cNvPr>
          <p:cNvSpPr txBox="1"/>
          <p:nvPr/>
        </p:nvSpPr>
        <p:spPr>
          <a:xfrm>
            <a:off x="14700250" y="5959475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5" dirty="0">
                <a:solidFill>
                  <a:srgbClr val="FFFFFF"/>
                </a:solidFill>
                <a:cs typeface="Calibri"/>
              </a:rPr>
              <a:t>Data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110" dirty="0">
                <a:solidFill>
                  <a:srgbClr val="FFFFFF"/>
                </a:solidFill>
                <a:cs typeface="Calibri"/>
              </a:rPr>
              <a:t>can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95" dirty="0">
                <a:solidFill>
                  <a:srgbClr val="FFFFFF"/>
                </a:solidFill>
                <a:cs typeface="Calibri"/>
              </a:rPr>
              <a:t>also</a:t>
            </a:r>
            <a:r>
              <a:rPr lang="en-US" sz="36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70" dirty="0">
                <a:solidFill>
                  <a:srgbClr val="FFFFFF"/>
                </a:solidFill>
                <a:cs typeface="Calibri"/>
              </a:rPr>
              <a:t>be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60" dirty="0">
                <a:solidFill>
                  <a:srgbClr val="FFFFFF"/>
                </a:solidFill>
                <a:cs typeface="Calibri"/>
              </a:rPr>
              <a:t>set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locally </a:t>
            </a:r>
            <a:r>
              <a:rPr lang="en-US" sz="3600" b="1" spc="65" dirty="0">
                <a:solidFill>
                  <a:srgbClr val="FFFFFF"/>
                </a:solidFill>
                <a:cs typeface="Calibri"/>
              </a:rPr>
              <a:t>or</a:t>
            </a:r>
            <a:r>
              <a:rPr lang="en-US" sz="3600" b="1" spc="-340" dirty="0">
                <a:solidFill>
                  <a:srgbClr val="FFFFFF"/>
                </a:solidFill>
                <a:cs typeface="Calibri"/>
              </a:rPr>
              <a:t> 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globally</a:t>
            </a:r>
            <a:endParaRPr lang="en-US" sz="3600" dirty="0"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337983"/>
            <a:ext cx="13066394" cy="7910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2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05" dirty="0">
                <a:solidFill>
                  <a:srgbClr val="005493"/>
                </a:solidFill>
                <a:latin typeface="Calibri"/>
                <a:cs typeface="Calibri"/>
              </a:rPr>
              <a:t>about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plot?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30" dirty="0">
                <a:solidFill>
                  <a:srgbClr val="005493"/>
                </a:solidFill>
                <a:latin typeface="Calibri"/>
                <a:cs typeface="Calibri"/>
              </a:rPr>
              <a:t>Run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code!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150">
              <a:latin typeface="Times New Roman"/>
              <a:cs typeface="Times New Roman"/>
            </a:endParaRPr>
          </a:p>
          <a:p>
            <a:pPr marL="1329690" marR="67945" indent="-80454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p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&lt;- 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050">
              <a:latin typeface="Times New Roman"/>
              <a:cs typeface="Times New Roman"/>
            </a:endParaRPr>
          </a:p>
          <a:p>
            <a:pPr marL="525145" marR="650049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library(plotly)  ggplotly(p)</a:t>
            </a:r>
            <a:endParaRPr sz="5250">
              <a:latin typeface="Courier New"/>
              <a:cs typeface="Courier New"/>
            </a:endParaRPr>
          </a:p>
          <a:p>
            <a:pPr marL="336550" algn="ctr">
              <a:lnSpc>
                <a:spcPct val="100000"/>
              </a:lnSpc>
              <a:spcBef>
                <a:spcPts val="183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4378" y="4290833"/>
            <a:ext cx="104711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0" dirty="0">
                <a:solidFill>
                  <a:srgbClr val="F0F0F0"/>
                </a:solidFill>
              </a:rPr>
              <a:t>interactivity</a:t>
            </a:r>
            <a:endParaRPr sz="16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1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201862"/>
            <a:ext cx="16857345" cy="46056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06400">
              <a:lnSpc>
                <a:spcPts val="6930"/>
              </a:lnSpc>
              <a:spcBef>
                <a:spcPts val="80"/>
              </a:spcBef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make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Pay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strict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attention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spelling,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capitalization,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parentheses!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70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+</a:t>
            </a:r>
            <a:endParaRPr sz="4700">
              <a:latin typeface="Courier New"/>
              <a:cs typeface="Courier New"/>
            </a:endParaRPr>
          </a:p>
          <a:p>
            <a:pPr marL="728980">
              <a:lnSpc>
                <a:spcPct val="100000"/>
              </a:lnSpc>
              <a:spcBef>
                <a:spcPts val="186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700" spc="-10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B39DFD5-7C54-4AF4-980B-785952D20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2050" y="9923168"/>
            <a:ext cx="2290762" cy="1288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2334" y="2363133"/>
            <a:ext cx="14610080" cy="86241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</a:t>
            </a:r>
            <a:r>
              <a:rPr lang="en-US" sz="5500" spc="70" dirty="0">
                <a:latin typeface="Calibri"/>
                <a:cs typeface="Calibri"/>
              </a:rPr>
              <a:t> </a:t>
            </a:r>
            <a:r>
              <a:rPr lang="en-US" sz="5500" spc="70" dirty="0">
                <a:latin typeface="Calibri"/>
                <a:cs typeface="Calibri"/>
                <a:hlinkClick r:id="rId3"/>
              </a:rPr>
              <a:t>plot.ly/ggplot2/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0909" y="2856322"/>
            <a:ext cx="617410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275">
              <a:lnSpc>
                <a:spcPct val="105300"/>
              </a:lnSpc>
              <a:spcBef>
                <a:spcPts val="80"/>
              </a:spcBef>
            </a:pPr>
            <a:r>
              <a:rPr sz="16450" b="1" spc="570" dirty="0">
                <a:solidFill>
                  <a:srgbClr val="F3F3F3"/>
                </a:solidFill>
                <a:latin typeface="Calibri"/>
                <a:cs typeface="Calibri"/>
              </a:rPr>
              <a:t>Saving  </a:t>
            </a:r>
            <a:r>
              <a:rPr sz="16450" b="1" spc="775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40" dirty="0">
                <a:solidFill>
                  <a:srgbClr val="F3F3F3"/>
                </a:solidFill>
                <a:latin typeface="Calibri"/>
                <a:cs typeface="Calibri"/>
              </a:rPr>
              <a:t>aphs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61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299" y="2431958"/>
            <a:ext cx="13265501" cy="8876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13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GUI</a:t>
            </a:r>
            <a:r>
              <a:rPr spc="-240" dirty="0"/>
              <a:t> </a:t>
            </a:r>
            <a:r>
              <a:rPr spc="110" dirty="0"/>
              <a:t>method</a:t>
            </a:r>
          </a:p>
          <a:p>
            <a:pPr marL="3175" algn="ctr">
              <a:lnSpc>
                <a:spcPct val="100000"/>
              </a:lnSpc>
              <a:spcBef>
                <a:spcPts val="270"/>
              </a:spcBef>
            </a:pPr>
            <a:r>
              <a:rPr sz="5500" spc="114" dirty="0"/>
              <a:t>Right </a:t>
            </a:r>
            <a:r>
              <a:rPr sz="5500" spc="170" dirty="0"/>
              <a:t>click</a:t>
            </a:r>
            <a:r>
              <a:rPr sz="5500" spc="-885" dirty="0"/>
              <a:t> </a:t>
            </a:r>
            <a:r>
              <a:rPr sz="5500" spc="110" dirty="0"/>
              <a:t>on </a:t>
            </a:r>
            <a:r>
              <a:rPr sz="5500" spc="45" dirty="0"/>
              <a:t>the </a:t>
            </a:r>
            <a:r>
              <a:rPr sz="5500" spc="85" dirty="0"/>
              <a:t>plot</a:t>
            </a:r>
            <a:endParaRPr sz="5500"/>
          </a:p>
        </p:txBody>
      </p:sp>
      <p:sp>
        <p:nvSpPr>
          <p:cNvPr id="5" name="object 5"/>
          <p:cNvSpPr/>
          <p:nvPr/>
        </p:nvSpPr>
        <p:spPr>
          <a:xfrm>
            <a:off x="11768306" y="2237069"/>
            <a:ext cx="3214370" cy="4697095"/>
          </a:xfrm>
          <a:custGeom>
            <a:avLst/>
            <a:gdLst/>
            <a:ahLst/>
            <a:cxnLst/>
            <a:rect l="l" t="t" r="r" b="b"/>
            <a:pathLst>
              <a:path w="3214369" h="4697095">
                <a:moveTo>
                  <a:pt x="1604796" y="0"/>
                </a:moveTo>
                <a:lnTo>
                  <a:pt x="1651720" y="11944"/>
                </a:lnTo>
                <a:lnTo>
                  <a:pt x="1698131" y="24881"/>
                </a:lnTo>
                <a:lnTo>
                  <a:pt x="1744020" y="38796"/>
                </a:lnTo>
                <a:lnTo>
                  <a:pt x="1789379" y="53675"/>
                </a:lnTo>
                <a:lnTo>
                  <a:pt x="1834199" y="69503"/>
                </a:lnTo>
                <a:lnTo>
                  <a:pt x="1878472" y="86267"/>
                </a:lnTo>
                <a:lnTo>
                  <a:pt x="1922187" y="103953"/>
                </a:lnTo>
                <a:lnTo>
                  <a:pt x="1965338" y="122546"/>
                </a:lnTo>
                <a:lnTo>
                  <a:pt x="2007914" y="142033"/>
                </a:lnTo>
                <a:lnTo>
                  <a:pt x="2049907" y="162399"/>
                </a:lnTo>
                <a:lnTo>
                  <a:pt x="2091309" y="183630"/>
                </a:lnTo>
                <a:lnTo>
                  <a:pt x="2132111" y="205713"/>
                </a:lnTo>
                <a:lnTo>
                  <a:pt x="2172303" y="228632"/>
                </a:lnTo>
                <a:lnTo>
                  <a:pt x="2211878" y="252375"/>
                </a:lnTo>
                <a:lnTo>
                  <a:pt x="2250826" y="276926"/>
                </a:lnTo>
                <a:lnTo>
                  <a:pt x="2289138" y="302272"/>
                </a:lnTo>
                <a:lnTo>
                  <a:pt x="2326807" y="328399"/>
                </a:lnTo>
                <a:lnTo>
                  <a:pt x="2363823" y="355292"/>
                </a:lnTo>
                <a:lnTo>
                  <a:pt x="2400177" y="382938"/>
                </a:lnTo>
                <a:lnTo>
                  <a:pt x="2435861" y="411322"/>
                </a:lnTo>
                <a:lnTo>
                  <a:pt x="2470866" y="440430"/>
                </a:lnTo>
                <a:lnTo>
                  <a:pt x="2505183" y="470249"/>
                </a:lnTo>
                <a:lnTo>
                  <a:pt x="2538803" y="500764"/>
                </a:lnTo>
                <a:lnTo>
                  <a:pt x="2571718" y="531960"/>
                </a:lnTo>
                <a:lnTo>
                  <a:pt x="2603920" y="563825"/>
                </a:lnTo>
                <a:lnTo>
                  <a:pt x="2635398" y="596344"/>
                </a:lnTo>
                <a:lnTo>
                  <a:pt x="2666144" y="629502"/>
                </a:lnTo>
                <a:lnTo>
                  <a:pt x="2696151" y="663286"/>
                </a:lnTo>
                <a:lnTo>
                  <a:pt x="2725408" y="697681"/>
                </a:lnTo>
                <a:lnTo>
                  <a:pt x="2753907" y="732674"/>
                </a:lnTo>
                <a:lnTo>
                  <a:pt x="2781640" y="768250"/>
                </a:lnTo>
                <a:lnTo>
                  <a:pt x="2808597" y="804396"/>
                </a:lnTo>
                <a:lnTo>
                  <a:pt x="2834771" y="841097"/>
                </a:lnTo>
                <a:lnTo>
                  <a:pt x="2860151" y="878338"/>
                </a:lnTo>
                <a:lnTo>
                  <a:pt x="2884730" y="916107"/>
                </a:lnTo>
                <a:lnTo>
                  <a:pt x="2908499" y="954389"/>
                </a:lnTo>
                <a:lnTo>
                  <a:pt x="2931448" y="993169"/>
                </a:lnTo>
                <a:lnTo>
                  <a:pt x="2953570" y="1032435"/>
                </a:lnTo>
                <a:lnTo>
                  <a:pt x="2974855" y="1072170"/>
                </a:lnTo>
                <a:lnTo>
                  <a:pt x="2995295" y="1112363"/>
                </a:lnTo>
                <a:lnTo>
                  <a:pt x="3014881" y="1152997"/>
                </a:lnTo>
                <a:lnTo>
                  <a:pt x="3033604" y="1194060"/>
                </a:lnTo>
                <a:lnTo>
                  <a:pt x="3051455" y="1235538"/>
                </a:lnTo>
                <a:lnTo>
                  <a:pt x="3068426" y="1277415"/>
                </a:lnTo>
                <a:lnTo>
                  <a:pt x="3084508" y="1319679"/>
                </a:lnTo>
                <a:lnTo>
                  <a:pt x="3099692" y="1362314"/>
                </a:lnTo>
                <a:lnTo>
                  <a:pt x="3113969" y="1405307"/>
                </a:lnTo>
                <a:lnTo>
                  <a:pt x="3127331" y="1448644"/>
                </a:lnTo>
                <a:lnTo>
                  <a:pt x="3139769" y="1492311"/>
                </a:lnTo>
                <a:lnTo>
                  <a:pt x="3151274" y="1536293"/>
                </a:lnTo>
                <a:lnTo>
                  <a:pt x="3161838" y="1580577"/>
                </a:lnTo>
                <a:lnTo>
                  <a:pt x="3171451" y="1625148"/>
                </a:lnTo>
                <a:lnTo>
                  <a:pt x="3180105" y="1669993"/>
                </a:lnTo>
                <a:lnTo>
                  <a:pt x="3187791" y="1715097"/>
                </a:lnTo>
                <a:lnTo>
                  <a:pt x="3194501" y="1760445"/>
                </a:lnTo>
                <a:lnTo>
                  <a:pt x="3200225" y="1806025"/>
                </a:lnTo>
                <a:lnTo>
                  <a:pt x="3204955" y="1851822"/>
                </a:lnTo>
                <a:lnTo>
                  <a:pt x="3208683" y="1897822"/>
                </a:lnTo>
                <a:lnTo>
                  <a:pt x="3211398" y="1944010"/>
                </a:lnTo>
                <a:lnTo>
                  <a:pt x="3213094" y="1990373"/>
                </a:lnTo>
                <a:lnTo>
                  <a:pt x="3213760" y="2036896"/>
                </a:lnTo>
                <a:lnTo>
                  <a:pt x="3213389" y="2083566"/>
                </a:lnTo>
                <a:lnTo>
                  <a:pt x="3211970" y="2130369"/>
                </a:lnTo>
                <a:lnTo>
                  <a:pt x="3209497" y="2177289"/>
                </a:lnTo>
                <a:lnTo>
                  <a:pt x="3205959" y="2224314"/>
                </a:lnTo>
                <a:lnTo>
                  <a:pt x="3201349" y="2271429"/>
                </a:lnTo>
                <a:lnTo>
                  <a:pt x="3195657" y="2318620"/>
                </a:lnTo>
                <a:lnTo>
                  <a:pt x="3188874" y="2365873"/>
                </a:lnTo>
                <a:lnTo>
                  <a:pt x="3180993" y="2413173"/>
                </a:lnTo>
                <a:lnTo>
                  <a:pt x="3172004" y="2460508"/>
                </a:lnTo>
                <a:lnTo>
                  <a:pt x="3161898" y="2507861"/>
                </a:lnTo>
                <a:lnTo>
                  <a:pt x="3150116" y="2557188"/>
                </a:lnTo>
                <a:lnTo>
                  <a:pt x="3137109" y="2606062"/>
                </a:lnTo>
                <a:lnTo>
                  <a:pt x="3122904" y="2654479"/>
                </a:lnTo>
                <a:lnTo>
                  <a:pt x="3107524" y="2702437"/>
                </a:lnTo>
                <a:lnTo>
                  <a:pt x="3090995" y="2749931"/>
                </a:lnTo>
                <a:lnTo>
                  <a:pt x="3073342" y="2796957"/>
                </a:lnTo>
                <a:lnTo>
                  <a:pt x="3054591" y="2843512"/>
                </a:lnTo>
                <a:lnTo>
                  <a:pt x="3034766" y="2889593"/>
                </a:lnTo>
                <a:lnTo>
                  <a:pt x="3013894" y="2935195"/>
                </a:lnTo>
                <a:lnTo>
                  <a:pt x="2991998" y="2980315"/>
                </a:lnTo>
                <a:lnTo>
                  <a:pt x="2969105" y="3024949"/>
                </a:lnTo>
                <a:lnTo>
                  <a:pt x="2945240" y="3069094"/>
                </a:lnTo>
                <a:lnTo>
                  <a:pt x="2920428" y="3112745"/>
                </a:lnTo>
                <a:lnTo>
                  <a:pt x="2894693" y="3155900"/>
                </a:lnTo>
                <a:lnTo>
                  <a:pt x="2868062" y="3198554"/>
                </a:lnTo>
                <a:lnTo>
                  <a:pt x="2840560" y="3240704"/>
                </a:lnTo>
                <a:lnTo>
                  <a:pt x="2812211" y="3282345"/>
                </a:lnTo>
                <a:lnTo>
                  <a:pt x="2783041" y="3323476"/>
                </a:lnTo>
                <a:lnTo>
                  <a:pt x="2753076" y="3364091"/>
                </a:lnTo>
                <a:lnTo>
                  <a:pt x="2722340" y="3404187"/>
                </a:lnTo>
                <a:lnTo>
                  <a:pt x="2690858" y="3443760"/>
                </a:lnTo>
                <a:lnTo>
                  <a:pt x="2658657" y="3482808"/>
                </a:lnTo>
                <a:lnTo>
                  <a:pt x="2625760" y="3521325"/>
                </a:lnTo>
                <a:lnTo>
                  <a:pt x="2592194" y="3559308"/>
                </a:lnTo>
                <a:lnTo>
                  <a:pt x="2557984" y="3596754"/>
                </a:lnTo>
                <a:lnTo>
                  <a:pt x="2523154" y="3633659"/>
                </a:lnTo>
                <a:lnTo>
                  <a:pt x="2487731" y="3670020"/>
                </a:lnTo>
                <a:lnTo>
                  <a:pt x="2451739" y="3705832"/>
                </a:lnTo>
                <a:lnTo>
                  <a:pt x="2415683" y="3740654"/>
                </a:lnTo>
                <a:lnTo>
                  <a:pt x="2379188" y="3774898"/>
                </a:lnTo>
                <a:lnTo>
                  <a:pt x="2342261" y="3808560"/>
                </a:lnTo>
                <a:lnTo>
                  <a:pt x="2304910" y="3841639"/>
                </a:lnTo>
                <a:lnTo>
                  <a:pt x="2267141" y="3874131"/>
                </a:lnTo>
                <a:lnTo>
                  <a:pt x="2228962" y="3906035"/>
                </a:lnTo>
                <a:lnTo>
                  <a:pt x="2190379" y="3937347"/>
                </a:lnTo>
                <a:lnTo>
                  <a:pt x="2151399" y="3968066"/>
                </a:lnTo>
                <a:lnTo>
                  <a:pt x="2112031" y="3998188"/>
                </a:lnTo>
                <a:lnTo>
                  <a:pt x="2072280" y="4027712"/>
                </a:lnTo>
                <a:lnTo>
                  <a:pt x="2032154" y="4056635"/>
                </a:lnTo>
                <a:lnTo>
                  <a:pt x="1991660" y="4084955"/>
                </a:lnTo>
                <a:lnTo>
                  <a:pt x="1950805" y="4112669"/>
                </a:lnTo>
                <a:lnTo>
                  <a:pt x="1909596" y="4139774"/>
                </a:lnTo>
                <a:lnTo>
                  <a:pt x="1868040" y="4166268"/>
                </a:lnTo>
                <a:lnTo>
                  <a:pt x="1826145" y="4192150"/>
                </a:lnTo>
                <a:lnTo>
                  <a:pt x="1783917" y="4217415"/>
                </a:lnTo>
                <a:lnTo>
                  <a:pt x="1741363" y="4242062"/>
                </a:lnTo>
                <a:lnTo>
                  <a:pt x="1698490" y="4266089"/>
                </a:lnTo>
                <a:lnTo>
                  <a:pt x="1655307" y="4289493"/>
                </a:lnTo>
                <a:lnTo>
                  <a:pt x="1611819" y="4312271"/>
                </a:lnTo>
                <a:lnTo>
                  <a:pt x="1568033" y="4334421"/>
                </a:lnTo>
                <a:lnTo>
                  <a:pt x="1523958" y="4355940"/>
                </a:lnTo>
                <a:lnTo>
                  <a:pt x="1479599" y="4376827"/>
                </a:lnTo>
                <a:lnTo>
                  <a:pt x="1434964" y="4397078"/>
                </a:lnTo>
                <a:lnTo>
                  <a:pt x="1390060" y="4416692"/>
                </a:lnTo>
                <a:lnTo>
                  <a:pt x="1344895" y="4435665"/>
                </a:lnTo>
                <a:lnTo>
                  <a:pt x="1299474" y="4453995"/>
                </a:lnTo>
                <a:lnTo>
                  <a:pt x="1253806" y="4471681"/>
                </a:lnTo>
                <a:lnTo>
                  <a:pt x="1207897" y="4488718"/>
                </a:lnTo>
                <a:lnTo>
                  <a:pt x="1161755" y="4505106"/>
                </a:lnTo>
                <a:lnTo>
                  <a:pt x="1115386" y="4520841"/>
                </a:lnTo>
                <a:lnTo>
                  <a:pt x="1068798" y="4535921"/>
                </a:lnTo>
                <a:lnTo>
                  <a:pt x="1021997" y="4550344"/>
                </a:lnTo>
                <a:lnTo>
                  <a:pt x="974991" y="4564107"/>
                </a:lnTo>
                <a:lnTo>
                  <a:pt x="927787" y="4577207"/>
                </a:lnTo>
                <a:lnTo>
                  <a:pt x="880392" y="4589643"/>
                </a:lnTo>
                <a:lnTo>
                  <a:pt x="832813" y="4601411"/>
                </a:lnTo>
                <a:lnTo>
                  <a:pt x="785056" y="4612510"/>
                </a:lnTo>
                <a:lnTo>
                  <a:pt x="737130" y="4622936"/>
                </a:lnTo>
                <a:lnTo>
                  <a:pt x="689041" y="4632688"/>
                </a:lnTo>
                <a:lnTo>
                  <a:pt x="640797" y="4641763"/>
                </a:lnTo>
                <a:lnTo>
                  <a:pt x="592404" y="4650158"/>
                </a:lnTo>
                <a:lnTo>
                  <a:pt x="543869" y="4657871"/>
                </a:lnTo>
                <a:lnTo>
                  <a:pt x="495200" y="4664900"/>
                </a:lnTo>
                <a:lnTo>
                  <a:pt x="446403" y="4671242"/>
                </a:lnTo>
                <a:lnTo>
                  <a:pt x="397486" y="4676894"/>
                </a:lnTo>
                <a:lnTo>
                  <a:pt x="348456" y="4681855"/>
                </a:lnTo>
                <a:lnTo>
                  <a:pt x="299320" y="4686122"/>
                </a:lnTo>
                <a:lnTo>
                  <a:pt x="250084" y="4689691"/>
                </a:lnTo>
                <a:lnTo>
                  <a:pt x="200757" y="4692562"/>
                </a:lnTo>
                <a:lnTo>
                  <a:pt x="151344" y="4694731"/>
                </a:lnTo>
                <a:lnTo>
                  <a:pt x="101854" y="4696196"/>
                </a:lnTo>
                <a:lnTo>
                  <a:pt x="52293" y="4696954"/>
                </a:lnTo>
                <a:lnTo>
                  <a:pt x="0" y="4694346"/>
                </a:lnTo>
              </a:path>
            </a:pathLst>
          </a:custGeom>
          <a:ln w="76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19013" y="6733232"/>
            <a:ext cx="412115" cy="401955"/>
          </a:xfrm>
          <a:custGeom>
            <a:avLst/>
            <a:gdLst/>
            <a:ahLst/>
            <a:cxnLst/>
            <a:rect l="l" t="t" r="r" b="b"/>
            <a:pathLst>
              <a:path w="412115" h="401954">
                <a:moveTo>
                  <a:pt x="411600" y="0"/>
                </a:moveTo>
                <a:lnTo>
                  <a:pt x="0" y="180764"/>
                </a:lnTo>
                <a:lnTo>
                  <a:pt x="391569" y="401583"/>
                </a:lnTo>
                <a:lnTo>
                  <a:pt x="41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4816" y="5381156"/>
            <a:ext cx="3858540" cy="391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6089" y="856383"/>
            <a:ext cx="59499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Code</a:t>
            </a:r>
            <a:r>
              <a:rPr spc="-290" dirty="0"/>
              <a:t> </a:t>
            </a:r>
            <a:r>
              <a:rPr spc="110" dirty="0"/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1" y="0"/>
                </a:lnTo>
                <a:lnTo>
                  <a:pt x="14439661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5" y="0"/>
                </a:lnTo>
                <a:lnTo>
                  <a:pt x="14439665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1" y="0"/>
                </a:lnTo>
                <a:lnTo>
                  <a:pt x="14439661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5" y="0"/>
                </a:lnTo>
                <a:lnTo>
                  <a:pt x="14439665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5851" y="3264686"/>
            <a:ext cx="14036040" cy="71774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833110">
              <a:lnSpc>
                <a:spcPts val="6930"/>
              </a:lnSpc>
              <a:spcBef>
                <a:spcPts val="80"/>
              </a:spcBef>
            </a:pPr>
            <a:r>
              <a:rPr sz="5500" b="1" spc="-20" dirty="0">
                <a:solidFill>
                  <a:srgbClr val="78AAD6"/>
                </a:solidFill>
                <a:latin typeface="Trebuchet MS"/>
                <a:cs typeface="Trebuchet MS"/>
              </a:rPr>
              <a:t>ggsave()</a:t>
            </a:r>
            <a:r>
              <a:rPr sz="5500" b="1" spc="-1280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5500" spc="110" dirty="0">
                <a:latin typeface="Calibri"/>
                <a:cs typeface="Calibri"/>
              </a:rPr>
              <a:t>saves </a:t>
            </a:r>
            <a:r>
              <a:rPr sz="5500" spc="45" dirty="0">
                <a:latin typeface="Calibri"/>
                <a:cs typeface="Calibri"/>
              </a:rPr>
              <a:t>the </a:t>
            </a:r>
            <a:r>
              <a:rPr sz="5500" spc="90" dirty="0">
                <a:latin typeface="Calibri"/>
                <a:cs typeface="Calibri"/>
              </a:rPr>
              <a:t>last </a:t>
            </a:r>
            <a:r>
              <a:rPr sz="5500" spc="70" dirty="0">
                <a:latin typeface="Calibri"/>
                <a:cs typeface="Calibri"/>
              </a:rPr>
              <a:t>plot.  </a:t>
            </a:r>
            <a:r>
              <a:rPr sz="5500" spc="80" dirty="0">
                <a:latin typeface="Calibri"/>
                <a:cs typeface="Calibri"/>
              </a:rPr>
              <a:t>Uses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on</a:t>
            </a:r>
            <a:r>
              <a:rPr sz="5500" spc="-59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screen:</a:t>
            </a:r>
            <a:endParaRPr sz="5500">
              <a:latin typeface="Calibri"/>
              <a:cs typeface="Calibri"/>
            </a:endParaRPr>
          </a:p>
          <a:p>
            <a:pPr marL="200660" marR="7228840">
              <a:lnSpc>
                <a:spcPct val="137400"/>
              </a:lnSpc>
              <a:spcBef>
                <a:spcPts val="1900"/>
              </a:spcBef>
            </a:pPr>
            <a:r>
              <a:rPr sz="4100" spc="10" dirty="0">
                <a:latin typeface="Courier New"/>
                <a:cs typeface="Courier New"/>
              </a:rPr>
              <a:t>ggsave("my-plot.pdf")  ggsave("my-plot.png")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130" dirty="0">
                <a:latin typeface="Calibri"/>
                <a:cs typeface="Calibri"/>
              </a:rPr>
              <a:t>Specify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64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inches</a:t>
            </a:r>
            <a:endParaRPr sz="55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4200"/>
              </a:spcBef>
            </a:pPr>
            <a:r>
              <a:rPr sz="4100" spc="5" dirty="0">
                <a:latin typeface="Courier New"/>
                <a:cs typeface="Courier New"/>
              </a:rPr>
              <a:t>ggsave("my-plot.pdf", width </a:t>
            </a:r>
            <a:r>
              <a:rPr sz="4100" spc="10" dirty="0">
                <a:latin typeface="Courier New"/>
                <a:cs typeface="Courier New"/>
              </a:rPr>
              <a:t>= 6, </a:t>
            </a:r>
            <a:r>
              <a:rPr sz="4100" spc="5" dirty="0">
                <a:latin typeface="Courier New"/>
                <a:cs typeface="Courier New"/>
              </a:rPr>
              <a:t>height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6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6)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97508" y="2001961"/>
            <a:ext cx="9307195" cy="9307195"/>
          </a:xfrm>
          <a:custGeom>
            <a:avLst/>
            <a:gdLst/>
            <a:ahLst/>
            <a:cxnLst/>
            <a:rect l="l" t="t" r="r" b="b"/>
            <a:pathLst>
              <a:path w="9307194" h="9307195">
                <a:moveTo>
                  <a:pt x="9306591" y="0"/>
                </a:moveTo>
                <a:lnTo>
                  <a:pt x="0" y="9306594"/>
                </a:lnTo>
                <a:lnTo>
                  <a:pt x="2943634" y="9306594"/>
                </a:lnTo>
                <a:lnTo>
                  <a:pt x="9306591" y="2943637"/>
                </a:lnTo>
                <a:lnTo>
                  <a:pt x="93065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41835" y="5146291"/>
            <a:ext cx="6162675" cy="6162675"/>
          </a:xfrm>
          <a:custGeom>
            <a:avLst/>
            <a:gdLst/>
            <a:ahLst/>
            <a:cxnLst/>
            <a:rect l="l" t="t" r="r" b="b"/>
            <a:pathLst>
              <a:path w="6162675" h="6162675">
                <a:moveTo>
                  <a:pt x="6162263" y="0"/>
                </a:moveTo>
                <a:lnTo>
                  <a:pt x="0" y="6162264"/>
                </a:lnTo>
                <a:lnTo>
                  <a:pt x="2943630" y="6162264"/>
                </a:lnTo>
                <a:lnTo>
                  <a:pt x="6162263" y="2943633"/>
                </a:lnTo>
                <a:lnTo>
                  <a:pt x="61622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18900000">
            <a:off x="12721981" y="6780323"/>
            <a:ext cx="617097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Q: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6600" b="1" spc="4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6600" b="1" spc="-6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4677708" y="7378569"/>
            <a:ext cx="345598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6600" b="1" spc="114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6600" b="1" spc="-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it?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5212249" y="8279112"/>
            <a:ext cx="4481538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65" dirty="0">
                <a:solidFill>
                  <a:srgbClr val="FFFFFF"/>
                </a:solidFill>
                <a:latin typeface="Calibri"/>
                <a:cs typeface="Calibri"/>
              </a:rPr>
              <a:t>A: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Alongside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144337" y="8877358"/>
            <a:ext cx="381371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66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endParaRPr sz="6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5851" y="2521254"/>
            <a:ext cx="146100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 </a:t>
            </a:r>
            <a:r>
              <a:rPr sz="5500" u="heavy" spc="4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plot.ly/ggplot2/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7343140" cy="7343140"/>
          </a:xfrm>
          <a:custGeom>
            <a:avLst/>
            <a:gdLst/>
            <a:ahLst/>
            <a:cxnLst/>
            <a:rect l="l" t="t" r="r" b="b"/>
            <a:pathLst>
              <a:path w="7343140" h="7343140">
                <a:moveTo>
                  <a:pt x="7342891" y="0"/>
                </a:moveTo>
                <a:lnTo>
                  <a:pt x="4399255" y="0"/>
                </a:lnTo>
                <a:lnTo>
                  <a:pt x="0" y="4399256"/>
                </a:lnTo>
                <a:lnTo>
                  <a:pt x="0" y="7342892"/>
                </a:lnTo>
                <a:lnTo>
                  <a:pt x="73428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8960000">
            <a:off x="2629266" y="1690845"/>
            <a:ext cx="1492675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41659" y="2746252"/>
            <a:ext cx="1556878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210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5350" b="1" spc="1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5350" b="1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613292" y="2719654"/>
            <a:ext cx="7862881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55" dirty="0">
                <a:solidFill>
                  <a:srgbClr val="FFFFFF"/>
                </a:solidFill>
                <a:latin typeface="Calibri"/>
                <a:cs typeface="Calibri"/>
              </a:rPr>
              <a:t>htmlwidgets::saveWidget()</a:t>
            </a:r>
            <a:endParaRPr sz="5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8880" y="5321307"/>
            <a:ext cx="7210240" cy="499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317" y="856383"/>
            <a:ext cx="64839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Download</a:t>
            </a:r>
            <a:r>
              <a:rPr spc="-290" dirty="0"/>
              <a:t> </a:t>
            </a:r>
            <a:r>
              <a:rPr spc="85" dirty="0"/>
              <a:t>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5530194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95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pane,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check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next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0" dirty="0">
                <a:latin typeface="Calibri"/>
                <a:cs typeface="Calibri"/>
              </a:rPr>
              <a:t>file(s)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download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</a:t>
            </a:r>
            <a:r>
              <a:rPr sz="5500" spc="-12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365C0"/>
                </a:solidFill>
                <a:latin typeface="Calibri"/>
                <a:cs typeface="Calibri"/>
              </a:rPr>
              <a:t>Export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1787" y="4284988"/>
            <a:ext cx="4813300" cy="6537325"/>
          </a:xfrm>
          <a:custGeom>
            <a:avLst/>
            <a:gdLst/>
            <a:ahLst/>
            <a:cxnLst/>
            <a:rect l="l" t="t" r="r" b="b"/>
            <a:pathLst>
              <a:path w="4813300" h="6537325">
                <a:moveTo>
                  <a:pt x="3821905" y="0"/>
                </a:moveTo>
                <a:lnTo>
                  <a:pt x="5139" y="3354205"/>
                </a:lnTo>
                <a:lnTo>
                  <a:pt x="0" y="5516360"/>
                </a:lnTo>
                <a:lnTo>
                  <a:pt x="3841417" y="6536925"/>
                </a:lnTo>
                <a:lnTo>
                  <a:pt x="4812688" y="4604954"/>
                </a:lnTo>
                <a:lnTo>
                  <a:pt x="3821905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5982" y="7630281"/>
            <a:ext cx="2941955" cy="2170430"/>
          </a:xfrm>
          <a:custGeom>
            <a:avLst/>
            <a:gdLst/>
            <a:ahLst/>
            <a:cxnLst/>
            <a:rect l="l" t="t" r="r" b="b"/>
            <a:pathLst>
              <a:path w="2941954" h="2170429">
                <a:moveTo>
                  <a:pt x="2941906" y="0"/>
                </a:moveTo>
                <a:lnTo>
                  <a:pt x="0" y="0"/>
                </a:lnTo>
                <a:lnTo>
                  <a:pt x="0" y="2170196"/>
                </a:lnTo>
                <a:lnTo>
                  <a:pt x="2941906" y="2170196"/>
                </a:lnTo>
                <a:lnTo>
                  <a:pt x="2941906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19396" y="4297274"/>
            <a:ext cx="8762390" cy="6501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19396" y="4297274"/>
            <a:ext cx="8763000" cy="6501765"/>
          </a:xfrm>
          <a:custGeom>
            <a:avLst/>
            <a:gdLst/>
            <a:ahLst/>
            <a:cxnLst/>
            <a:rect l="l" t="t" r="r" b="b"/>
            <a:pathLst>
              <a:path w="8763000" h="6501765">
                <a:moveTo>
                  <a:pt x="0" y="0"/>
                </a:moveTo>
                <a:lnTo>
                  <a:pt x="0" y="6501765"/>
                </a:lnTo>
                <a:lnTo>
                  <a:pt x="8762495" y="6501765"/>
                </a:lnTo>
                <a:lnTo>
                  <a:pt x="87624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1912" y="2856322"/>
            <a:ext cx="1014031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95655">
              <a:lnSpc>
                <a:spcPct val="105300"/>
              </a:lnSpc>
              <a:spcBef>
                <a:spcPts val="80"/>
              </a:spcBef>
            </a:pPr>
            <a:r>
              <a:rPr sz="16450" b="1" spc="265" dirty="0">
                <a:solidFill>
                  <a:srgbClr val="F3F3F3"/>
                </a:solidFill>
                <a:latin typeface="Calibri"/>
                <a:cs typeface="Calibri"/>
              </a:rPr>
              <a:t>Grammar  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of</a:t>
            </a:r>
            <a:r>
              <a:rPr sz="16450" b="1" spc="-50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315" dirty="0">
                <a:solidFill>
                  <a:srgbClr val="F3F3F3"/>
                </a:solidFill>
                <a:latin typeface="Calibri"/>
                <a:cs typeface="Calibri"/>
              </a:rPr>
              <a:t>Graphics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66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352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3521" y="409961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3521" y="44095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3521" y="47193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3521" y="502927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52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352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3521" y="595893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3521" y="626882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3521" y="65787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3521" y="347984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3521" y="316995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3521" y="688859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521" y="719848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521" y="750837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521" y="781825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521" y="812814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52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521" y="8747919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521" y="905780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3477" y="402821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3477" y="371794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3477" y="340767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3477" y="309741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3477" y="433848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53477" y="46487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53477" y="49590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53477" y="52692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3477" y="55795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3477" y="58898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3477" y="620009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3477" y="65103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3477" y="682063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53477" y="71309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53477" y="74411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3477" y="77514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53477" y="80617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53477" y="83719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53477" y="86822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3477" y="89925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003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0031" y="409961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0031" y="440950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0031" y="471938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0031" y="5029275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003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003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0031" y="595893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0031" y="626882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0031" y="65787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0031" y="347984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0031" y="316995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0031" y="6888597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0031" y="719848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0031" y="7508371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0031" y="7818257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0031" y="8128144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003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0031" y="8747919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0031" y="9057806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9744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8648" y="3080403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18648" y="33942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8648" y="37080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18648" y="4021801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8648" y="4649399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18648" y="52769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18648" y="55907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18648" y="5904596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8648" y="6218394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18648" y="8414990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8648" y="8728788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18648" y="904258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7379744" y="1924414"/>
            <a:ext cx="3441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22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59781" y="8535863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9230" y="8847536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58679" y="9159209"/>
            <a:ext cx="104708" cy="104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64741" y="573080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292" y="5419129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68048" y="386076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0203" y="820558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70754" y="7893907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71305" y="758223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71856" y="727056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2407" y="6958886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72958" y="664721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75714" y="5088845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76817" y="4465499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5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05523" y="6307030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84581" y="6307030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39206" y="637334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39206" y="635240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06073" y="599535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85132" y="599535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39758" y="606167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39758" y="604073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08278" y="4748664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87336" y="4748663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41962" y="4814978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41962" y="4794037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09380" y="412531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88438" y="4125317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43065" y="419163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43065" y="4170690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10483" y="3501969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9541" y="3501969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44166" y="356828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4166" y="354734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11034" y="319029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90092" y="319029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44717" y="325661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44717" y="323567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5641578" y="1913942"/>
            <a:ext cx="7537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60" dirty="0">
                <a:solidFill>
                  <a:srgbClr val="53585F"/>
                </a:solidFill>
                <a:latin typeface="Calibri"/>
                <a:cs typeface="Calibri"/>
              </a:rPr>
              <a:t>shape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641578" y="1924414"/>
            <a:ext cx="12299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80135" algn="l"/>
              </a:tabLst>
            </a:pP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3300" b="1" spc="82" baseline="252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3300" baseline="2525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67404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67404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35991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7930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67930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67404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67404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35991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67930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67930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48477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28091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28091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28091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248477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45814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78280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316506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965793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965793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934381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66320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66320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36487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536487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505074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437013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37013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72112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72112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740700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72639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72639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772112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12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740700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72639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672639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7323" y="3786774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00396" y="533620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27100" y="5646096"/>
            <a:ext cx="167531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9900" y="8435078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58013" y="874496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05658" y="9054853"/>
            <a:ext cx="167535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0681" y="32269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0681" y="3536150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80681" y="38453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0681" y="41546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0681" y="44638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0681" y="4773083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0681" y="50823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0681" y="53915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0681" y="57007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0681" y="60100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0681" y="63192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0681" y="66284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0681" y="69377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0681" y="72469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80681" y="75561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0681" y="78654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0681" y="81746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0681" y="84838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0681" y="87931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0681" y="9102352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78518" y="3337203"/>
            <a:ext cx="53340" cy="846455"/>
          </a:xfrm>
          <a:custGeom>
            <a:avLst/>
            <a:gdLst/>
            <a:ahLst/>
            <a:cxnLst/>
            <a:rect l="l" t="t" r="r" b="b"/>
            <a:pathLst>
              <a:path w="53340" h="846454">
                <a:moveTo>
                  <a:pt x="0" y="0"/>
                </a:moveTo>
                <a:lnTo>
                  <a:pt x="52794" y="84645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30873" y="3704415"/>
            <a:ext cx="53340" cy="481965"/>
          </a:xfrm>
          <a:custGeom>
            <a:avLst/>
            <a:gdLst/>
            <a:ahLst/>
            <a:cxnLst/>
            <a:rect l="l" t="t" r="r" b="b"/>
            <a:pathLst>
              <a:path w="53340" h="481964">
                <a:moveTo>
                  <a:pt x="0" y="481344"/>
                </a:moveTo>
                <a:lnTo>
                  <a:pt x="52794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83659" y="3704416"/>
            <a:ext cx="393700" cy="2363470"/>
          </a:xfrm>
          <a:custGeom>
            <a:avLst/>
            <a:gdLst/>
            <a:ahLst/>
            <a:cxnLst/>
            <a:rect l="l" t="t" r="r" b="b"/>
            <a:pathLst>
              <a:path w="393700" h="2363470">
                <a:moveTo>
                  <a:pt x="393608" y="236320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66797" y="605714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96103" y="5660356"/>
            <a:ext cx="99060" cy="396875"/>
          </a:xfrm>
          <a:custGeom>
            <a:avLst/>
            <a:gdLst/>
            <a:ahLst/>
            <a:cxnLst/>
            <a:rect l="l" t="t" r="r" b="b"/>
            <a:pathLst>
              <a:path w="99059" h="396875">
                <a:moveTo>
                  <a:pt x="0" y="396789"/>
                </a:moveTo>
                <a:lnTo>
                  <a:pt x="985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94627" y="5660355"/>
            <a:ext cx="172085" cy="793750"/>
          </a:xfrm>
          <a:custGeom>
            <a:avLst/>
            <a:gdLst/>
            <a:ahLst/>
            <a:cxnLst/>
            <a:rect l="l" t="t" r="r" b="b"/>
            <a:pathLst>
              <a:path w="172084" h="793750">
                <a:moveTo>
                  <a:pt x="172002" y="793578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77348" y="692066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33674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6406" y="7190905"/>
            <a:ext cx="764540" cy="56515"/>
          </a:xfrm>
          <a:custGeom>
            <a:avLst/>
            <a:gdLst/>
            <a:ahLst/>
            <a:cxnLst/>
            <a:rect l="l" t="t" r="r" b="b"/>
            <a:pathLst>
              <a:path w="764540" h="56515">
                <a:moveTo>
                  <a:pt x="0" y="56034"/>
                </a:moveTo>
                <a:lnTo>
                  <a:pt x="76452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0310" y="6395118"/>
            <a:ext cx="450850" cy="799465"/>
          </a:xfrm>
          <a:custGeom>
            <a:avLst/>
            <a:gdLst/>
            <a:ahLst/>
            <a:cxnLst/>
            <a:rect l="l" t="t" r="r" b="b"/>
            <a:pathLst>
              <a:path w="450850" h="799465">
                <a:moveTo>
                  <a:pt x="0" y="799467"/>
                </a:moveTo>
                <a:lnTo>
                  <a:pt x="45024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60558" y="6384647"/>
            <a:ext cx="262255" cy="983615"/>
          </a:xfrm>
          <a:custGeom>
            <a:avLst/>
            <a:gdLst/>
            <a:ahLst/>
            <a:cxnLst/>
            <a:rect l="l" t="t" r="r" b="b"/>
            <a:pathLst>
              <a:path w="262255" h="983615">
                <a:moveTo>
                  <a:pt x="261772" y="98356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22330" y="7357742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491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11860" y="7056687"/>
            <a:ext cx="1112520" cy="856615"/>
          </a:xfrm>
          <a:custGeom>
            <a:avLst/>
            <a:gdLst/>
            <a:ahLst/>
            <a:cxnLst/>
            <a:rect l="l" t="t" r="r" b="b"/>
            <a:pathLst>
              <a:path w="1112519" h="856615">
                <a:moveTo>
                  <a:pt x="0" y="856012"/>
                </a:moveTo>
                <a:lnTo>
                  <a:pt x="111228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21773" y="7041008"/>
            <a:ext cx="0" cy="1092835"/>
          </a:xfrm>
          <a:custGeom>
            <a:avLst/>
            <a:gdLst/>
            <a:ahLst/>
            <a:cxnLst/>
            <a:rect l="l" t="t" r="r" b="b"/>
            <a:pathLst>
              <a:path h="1092834">
                <a:moveTo>
                  <a:pt x="0" y="0"/>
                </a:moveTo>
                <a:lnTo>
                  <a:pt x="0" y="109227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11303" y="8018105"/>
            <a:ext cx="1093470" cy="101600"/>
          </a:xfrm>
          <a:custGeom>
            <a:avLst/>
            <a:gdLst/>
            <a:ahLst/>
            <a:cxnLst/>
            <a:rect l="l" t="t" r="r" b="b"/>
            <a:pathLst>
              <a:path w="1093469" h="101600">
                <a:moveTo>
                  <a:pt x="0" y="101404"/>
                </a:moveTo>
                <a:lnTo>
                  <a:pt x="109301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381971" y="8014800"/>
            <a:ext cx="267970" cy="1050925"/>
          </a:xfrm>
          <a:custGeom>
            <a:avLst/>
            <a:gdLst/>
            <a:ahLst/>
            <a:cxnLst/>
            <a:rect l="l" t="t" r="r" b="b"/>
            <a:pathLst>
              <a:path w="267969" h="1050925">
                <a:moveTo>
                  <a:pt x="0" y="0"/>
                </a:moveTo>
                <a:lnTo>
                  <a:pt x="267578" y="10503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47282" y="9051818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6628" y="6453934"/>
            <a:ext cx="111125" cy="485775"/>
          </a:xfrm>
          <a:custGeom>
            <a:avLst/>
            <a:gdLst/>
            <a:ahLst/>
            <a:cxnLst/>
            <a:rect l="l" t="t" r="r" b="b"/>
            <a:pathLst>
              <a:path w="111125" h="485775">
                <a:moveTo>
                  <a:pt x="0" y="0"/>
                </a:moveTo>
                <a:lnTo>
                  <a:pt x="110711" y="48566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6697" y="9735694"/>
            <a:ext cx="1031875" cy="1223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741212" y="2995694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0078" y="1924414"/>
            <a:ext cx="161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41886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6573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1886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6573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41886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6573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41886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6573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41886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6573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1886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6573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1886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573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41886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6573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1886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6573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41886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6573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1886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6573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41886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6573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1886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6573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1886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86573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1886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86573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1886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86573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41886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86573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41886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86573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41886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6573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41886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86573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63502" y="3340680"/>
            <a:ext cx="94615" cy="849630"/>
          </a:xfrm>
          <a:custGeom>
            <a:avLst/>
            <a:gdLst/>
            <a:ahLst/>
            <a:cxnLst/>
            <a:rect l="l" t="t" r="r" b="b"/>
            <a:pathLst>
              <a:path w="94615" h="849629">
                <a:moveTo>
                  <a:pt x="41802" y="0"/>
                </a:moveTo>
                <a:lnTo>
                  <a:pt x="94597" y="846459"/>
                </a:lnTo>
                <a:lnTo>
                  <a:pt x="52794" y="849066"/>
                </a:lnTo>
                <a:lnTo>
                  <a:pt x="0" y="2607"/>
                </a:lnTo>
                <a:lnTo>
                  <a:pt x="41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15941" y="3706912"/>
            <a:ext cx="94615" cy="486409"/>
          </a:xfrm>
          <a:custGeom>
            <a:avLst/>
            <a:gdLst/>
            <a:ahLst/>
            <a:cxnLst/>
            <a:rect l="l" t="t" r="r" b="b"/>
            <a:pathLst>
              <a:path w="94615" h="486410">
                <a:moveTo>
                  <a:pt x="0" y="481344"/>
                </a:moveTo>
                <a:lnTo>
                  <a:pt x="52794" y="0"/>
                </a:lnTo>
                <a:lnTo>
                  <a:pt x="94428" y="4566"/>
                </a:lnTo>
                <a:lnTo>
                  <a:pt x="41633" y="485911"/>
                </a:lnTo>
                <a:lnTo>
                  <a:pt x="0" y="481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68896" y="3705755"/>
            <a:ext cx="434975" cy="2370455"/>
          </a:xfrm>
          <a:custGeom>
            <a:avLst/>
            <a:gdLst/>
            <a:ahLst/>
            <a:cxnLst/>
            <a:rect l="l" t="t" r="r" b="b"/>
            <a:pathLst>
              <a:path w="434975" h="2370454">
                <a:moveTo>
                  <a:pt x="393608" y="2370081"/>
                </a:moveTo>
                <a:lnTo>
                  <a:pt x="0" y="6881"/>
                </a:lnTo>
                <a:lnTo>
                  <a:pt x="41314" y="0"/>
                </a:lnTo>
                <a:lnTo>
                  <a:pt x="434923" y="2363200"/>
                </a:lnTo>
                <a:lnTo>
                  <a:pt x="393608" y="2370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72692" y="606192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81673" y="5660089"/>
            <a:ext cx="139700" cy="407034"/>
          </a:xfrm>
          <a:custGeom>
            <a:avLst/>
            <a:gdLst/>
            <a:ahLst/>
            <a:cxnLst/>
            <a:rect l="l" t="t" r="r" b="b"/>
            <a:pathLst>
              <a:path w="139700" h="407035">
                <a:moveTo>
                  <a:pt x="0" y="396789"/>
                </a:moveTo>
                <a:lnTo>
                  <a:pt x="98523" y="0"/>
                </a:lnTo>
                <a:lnTo>
                  <a:pt x="139172" y="10093"/>
                </a:lnTo>
                <a:lnTo>
                  <a:pt x="40649" y="406882"/>
                </a:lnTo>
                <a:lnTo>
                  <a:pt x="0" y="39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80055" y="5660699"/>
            <a:ext cx="213360" cy="802640"/>
          </a:xfrm>
          <a:custGeom>
            <a:avLst/>
            <a:gdLst/>
            <a:ahLst/>
            <a:cxnLst/>
            <a:rect l="l" t="t" r="r" b="b"/>
            <a:pathLst>
              <a:path w="213359" h="802639">
                <a:moveTo>
                  <a:pt x="172002" y="802450"/>
                </a:moveTo>
                <a:lnTo>
                  <a:pt x="0" y="8871"/>
                </a:lnTo>
                <a:lnTo>
                  <a:pt x="40933" y="0"/>
                </a:lnTo>
                <a:lnTo>
                  <a:pt x="212935" y="793578"/>
                </a:lnTo>
                <a:lnTo>
                  <a:pt x="172002" y="802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60760" y="7174798"/>
            <a:ext cx="767715" cy="98425"/>
          </a:xfrm>
          <a:custGeom>
            <a:avLst/>
            <a:gdLst/>
            <a:ahLst/>
            <a:cxnLst/>
            <a:rect l="l" t="t" r="r" b="b"/>
            <a:pathLst>
              <a:path w="767715" h="98425">
                <a:moveTo>
                  <a:pt x="0" y="56034"/>
                </a:moveTo>
                <a:lnTo>
                  <a:pt x="764526" y="0"/>
                </a:lnTo>
                <a:lnTo>
                  <a:pt x="767588" y="41771"/>
                </a:lnTo>
                <a:lnTo>
                  <a:pt x="3061" y="97805"/>
                </a:lnTo>
                <a:lnTo>
                  <a:pt x="0" y="56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97947" y="6389620"/>
            <a:ext cx="487045" cy="820419"/>
          </a:xfrm>
          <a:custGeom>
            <a:avLst/>
            <a:gdLst/>
            <a:ahLst/>
            <a:cxnLst/>
            <a:rect l="l" t="t" r="r" b="b"/>
            <a:pathLst>
              <a:path w="487045" h="820420">
                <a:moveTo>
                  <a:pt x="0" y="799467"/>
                </a:moveTo>
                <a:lnTo>
                  <a:pt x="450247" y="0"/>
                </a:lnTo>
                <a:lnTo>
                  <a:pt x="486741" y="20552"/>
                </a:lnTo>
                <a:lnTo>
                  <a:pt x="36493" y="820020"/>
                </a:lnTo>
                <a:lnTo>
                  <a:pt x="0" y="799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946205" y="6384040"/>
            <a:ext cx="302260" cy="994410"/>
          </a:xfrm>
          <a:custGeom>
            <a:avLst/>
            <a:gdLst/>
            <a:ahLst/>
            <a:cxnLst/>
            <a:rect l="l" t="t" r="r" b="b"/>
            <a:pathLst>
              <a:path w="302259" h="994409">
                <a:moveTo>
                  <a:pt x="261772" y="994338"/>
                </a:moveTo>
                <a:lnTo>
                  <a:pt x="0" y="10772"/>
                </a:lnTo>
                <a:lnTo>
                  <a:pt x="40474" y="0"/>
                </a:lnTo>
                <a:lnTo>
                  <a:pt x="302246" y="983566"/>
                </a:lnTo>
                <a:lnTo>
                  <a:pt x="261772" y="994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07272" y="7373260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883" y="0"/>
                </a:lnTo>
              </a:path>
            </a:pathLst>
          </a:custGeom>
          <a:ln w="214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04972" y="7044870"/>
            <a:ext cx="1137920" cy="889635"/>
          </a:xfrm>
          <a:custGeom>
            <a:avLst/>
            <a:gdLst/>
            <a:ahLst/>
            <a:cxnLst/>
            <a:rect l="l" t="t" r="r" b="b"/>
            <a:pathLst>
              <a:path w="1137919" h="889634">
                <a:moveTo>
                  <a:pt x="0" y="856012"/>
                </a:moveTo>
                <a:lnTo>
                  <a:pt x="1112286" y="0"/>
                </a:lnTo>
                <a:lnTo>
                  <a:pt x="1137830" y="33192"/>
                </a:lnTo>
                <a:lnTo>
                  <a:pt x="25544" y="889204"/>
                </a:lnTo>
                <a:lnTo>
                  <a:pt x="0" y="85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315253" y="8002031"/>
            <a:ext cx="1097280" cy="143510"/>
          </a:xfrm>
          <a:custGeom>
            <a:avLst/>
            <a:gdLst/>
            <a:ahLst/>
            <a:cxnLst/>
            <a:rect l="l" t="t" r="r" b="b"/>
            <a:pathLst>
              <a:path w="1097280" h="143509">
                <a:moveTo>
                  <a:pt x="0" y="101404"/>
                </a:moveTo>
                <a:lnTo>
                  <a:pt x="1093019" y="0"/>
                </a:lnTo>
                <a:lnTo>
                  <a:pt x="1096888" y="41704"/>
                </a:lnTo>
                <a:lnTo>
                  <a:pt x="3869" y="143109"/>
                </a:lnTo>
                <a:lnTo>
                  <a:pt x="0" y="101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367562" y="8014410"/>
            <a:ext cx="308610" cy="1061085"/>
          </a:xfrm>
          <a:custGeom>
            <a:avLst/>
            <a:gdLst/>
            <a:ahLst/>
            <a:cxnLst/>
            <a:rect l="l" t="t" r="r" b="b"/>
            <a:pathLst>
              <a:path w="308609" h="1061084">
                <a:moveTo>
                  <a:pt x="40587" y="0"/>
                </a:moveTo>
                <a:lnTo>
                  <a:pt x="308165" y="1050392"/>
                </a:lnTo>
                <a:lnTo>
                  <a:pt x="267578" y="1060732"/>
                </a:lnTo>
                <a:lnTo>
                  <a:pt x="0" y="10339"/>
                </a:lnTo>
                <a:lnTo>
                  <a:pt x="40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653177" y="905659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52106" y="6454059"/>
            <a:ext cx="151765" cy="495300"/>
          </a:xfrm>
          <a:custGeom>
            <a:avLst/>
            <a:gdLst/>
            <a:ahLst/>
            <a:cxnLst/>
            <a:rect l="l" t="t" r="r" b="b"/>
            <a:pathLst>
              <a:path w="151765" h="495300">
                <a:moveTo>
                  <a:pt x="40835" y="0"/>
                </a:moveTo>
                <a:lnTo>
                  <a:pt x="151547" y="485669"/>
                </a:lnTo>
                <a:lnTo>
                  <a:pt x="110711" y="494977"/>
                </a:lnTo>
                <a:lnTo>
                  <a:pt x="0" y="9308"/>
                </a:lnTo>
                <a:lnTo>
                  <a:pt x="40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6"/>
                </a:lnTo>
                <a:lnTo>
                  <a:pt x="0" y="564939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897" y="0"/>
                </a:lnTo>
                <a:lnTo>
                  <a:pt x="291897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756697" y="9735694"/>
            <a:ext cx="1031875" cy="160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marL="19050"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  <a:p>
            <a:pPr marL="8890" algn="ctr">
              <a:lnSpc>
                <a:spcPct val="100000"/>
              </a:lnSpc>
              <a:spcBef>
                <a:spcPts val="330"/>
              </a:spcBef>
            </a:pPr>
            <a:r>
              <a:rPr sz="2200" b="1" spc="10" dirty="0">
                <a:solidFill>
                  <a:srgbClr val="53585F"/>
                </a:solidFill>
                <a:latin typeface="Arial"/>
                <a:cs typeface="Arial"/>
              </a:rPr>
              <a:t>bars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34232" y="2998611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758714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58714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66995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66995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75276" y="8016912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42012" y="8111750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050305" y="7041102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33275" y="7386915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841556" y="6382991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73309" y="7182405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47987" y="6923305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55641" y="5646620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64560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99545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07836" y="3709370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16121" y="3327020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80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7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5"/>
                </a:lnTo>
                <a:lnTo>
                  <a:pt x="0" y="1341855"/>
                </a:lnTo>
                <a:lnTo>
                  <a:pt x="0" y="0"/>
                </a:lnTo>
                <a:close/>
              </a:path>
            </a:pathLst>
          </a:custGeom>
          <a:solidFill>
            <a:srgbClr val="2F8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329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050305" y="7036531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050305" y="7036530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133275" y="7382343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247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33275" y="7382342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0048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005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47987" y="6918734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47987" y="6918733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7"/>
                </a:lnTo>
                <a:lnTo>
                  <a:pt x="0" y="3712147"/>
                </a:lnTo>
                <a:lnTo>
                  <a:pt x="0" y="0"/>
                </a:lnTo>
                <a:close/>
              </a:path>
            </a:pathLst>
          </a:custGeom>
          <a:solidFill>
            <a:srgbClr val="0033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solidFill>
            <a:srgbClr val="0024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4" y="0"/>
                </a:lnTo>
                <a:lnTo>
                  <a:pt x="291904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001D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3D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7756697" y="9735694"/>
            <a:ext cx="1031875" cy="159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25"/>
              </a:spcBef>
            </a:pPr>
            <a:r>
              <a:rPr sz="2200" b="1" spc="50" dirty="0">
                <a:solidFill>
                  <a:srgbClr val="53585F"/>
                </a:solidFill>
                <a:latin typeface="Calibri"/>
                <a:cs typeface="Calibri"/>
              </a:rPr>
              <a:t>points</a:t>
            </a:r>
            <a:endParaRPr sz="2200">
              <a:latin typeface="Calibri"/>
              <a:cs typeface="Calibri"/>
            </a:endParaRPr>
          </a:p>
          <a:p>
            <a:pPr marL="232410" marR="217170" algn="ctr">
              <a:lnSpc>
                <a:spcPts val="2890"/>
              </a:lnSpc>
              <a:spcBef>
                <a:spcPts val="55"/>
              </a:spcBef>
            </a:pPr>
            <a:r>
              <a:rPr sz="2200" b="1" spc="45" dirty="0">
                <a:solidFill>
                  <a:srgbClr val="53585F"/>
                </a:solidFill>
                <a:latin typeface="Calibri"/>
                <a:cs typeface="Calibri"/>
              </a:rPr>
              <a:t>lines  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bars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6709608" y="1924414"/>
            <a:ext cx="3949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60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1408" y="4794755"/>
            <a:ext cx="13678535" cy="20688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543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405"/>
              </a:spcBef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796290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2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970" y="5138975"/>
            <a:ext cx="36036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[</a:t>
            </a:r>
            <a:r>
              <a:rPr sz="5900" b="1" spc="65" dirty="0">
                <a:solidFill>
                  <a:srgbClr val="A6AAA9"/>
                </a:solidFill>
                <a:latin typeface="Calibri"/>
                <a:cs typeface="Calibri"/>
              </a:rPr>
              <a:t>template</a:t>
            </a: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]</a:t>
            </a:r>
            <a:endParaRPr sz="11850" baseline="-281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8445" y="2958025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01484" indent="-81661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6801484" algn="l"/>
                <a:tab pos="6802120" algn="l"/>
              </a:tabLst>
            </a:pP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3972560">
              <a:lnSpc>
                <a:spcPct val="100000"/>
              </a:lnSpc>
              <a:buFont typeface="Calibri"/>
              <a:buAutoNum type="arabicPeriod"/>
            </a:pPr>
            <a:endParaRPr sz="9300">
              <a:latin typeface="Times New Roman"/>
              <a:cs typeface="Times New Roman"/>
            </a:endParaRPr>
          </a:p>
          <a:p>
            <a:pPr marL="4068445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  <a:p>
            <a:pPr marL="3972560"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3972560">
              <a:lnSpc>
                <a:spcPct val="100000"/>
              </a:lnSpc>
              <a:spcBef>
                <a:spcPts val="25"/>
              </a:spcBef>
            </a:pPr>
            <a:endParaRPr sz="4950">
              <a:latin typeface="Times New Roman"/>
              <a:cs typeface="Times New Roman"/>
            </a:endParaRPr>
          </a:p>
          <a:p>
            <a:pPr marL="4801870" indent="-816610">
              <a:lnSpc>
                <a:spcPct val="100000"/>
              </a:lnSpc>
              <a:buAutoNum type="arabicPeriod" startAt="2"/>
              <a:tabLst>
                <a:tab pos="4801870" algn="l"/>
                <a:tab pos="4802505" algn="l"/>
              </a:tabLst>
            </a:pPr>
            <a:r>
              <a:rPr spc="114" dirty="0"/>
              <a:t>Choose </a:t>
            </a:r>
            <a:r>
              <a:rPr spc="145" dirty="0"/>
              <a:t>a</a:t>
            </a:r>
            <a:r>
              <a:rPr spc="-400" dirty="0"/>
              <a:t> </a:t>
            </a:r>
            <a:r>
              <a:rPr b="1" spc="-65" dirty="0">
                <a:latin typeface="Trebuchet MS"/>
                <a:cs typeface="Trebuchet MS"/>
              </a:rPr>
              <a:t>geom</a:t>
            </a:r>
          </a:p>
          <a:p>
            <a:pPr marL="4801870">
              <a:lnSpc>
                <a:spcPct val="100000"/>
              </a:lnSpc>
              <a:spcBef>
                <a:spcPts val="325"/>
              </a:spcBef>
            </a:pPr>
            <a:r>
              <a:rPr spc="15" dirty="0"/>
              <a:t>to </a:t>
            </a:r>
            <a:r>
              <a:rPr spc="140" dirty="0"/>
              <a:t>display</a:t>
            </a:r>
            <a:r>
              <a:rPr spc="-300" dirty="0"/>
              <a:t> </a:t>
            </a:r>
            <a:r>
              <a:rPr spc="120" dirty="0"/>
              <a:t>cases</a:t>
            </a:r>
          </a:p>
        </p:txBody>
      </p:sp>
      <p:sp>
        <p:nvSpPr>
          <p:cNvPr id="7" name="object 7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7324" y="2959849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35451" y="411700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5451" y="442689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451" y="473678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51" y="50466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5451" y="535655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5451" y="566644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5451" y="597633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5451" y="628621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5451" y="659610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5451" y="690599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5451" y="380712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5451" y="349723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5451" y="7215878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5451" y="752576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5451" y="783565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35451" y="814554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5451" y="845542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35451" y="87653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35451" y="907520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5451" y="938508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5407" y="435549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5407" y="404522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5407" y="37349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95407" y="34246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5407" y="46657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5407" y="497603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5407" y="52863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95407" y="55965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5407" y="59068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5407" y="62171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95407" y="65273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95407" y="68376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5407" y="71479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5407" y="745818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95407" y="77684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5407" y="80787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95407" y="838899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5407" y="8699262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5407" y="90095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5407" y="931980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85114" y="2961100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533242" y="4118260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3242" y="442814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3242" y="473803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3242" y="5047922"/>
            <a:ext cx="167534" cy="167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3242" y="535780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33242" y="5667695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3242" y="597758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3242" y="62874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3242" y="659735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3242" y="6907242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3242" y="380837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3242" y="349848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3242" y="7217129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3242" y="7527016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3242" y="7836904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3242" y="814679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242" y="8456678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3242" y="8766564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3242" y="907645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242" y="9386338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0175" y="1610287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25405" y="2259482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80211" y="2659184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0211" y="265918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8393" y="7955643"/>
            <a:ext cx="5438140" cy="1746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114" dirty="0">
                <a:latin typeface="Calibri"/>
                <a:cs typeface="Calibri"/>
              </a:rPr>
              <a:t>Choose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465" dirty="0">
                <a:latin typeface="Calibri"/>
                <a:cs typeface="Calibri"/>
              </a:rPr>
              <a:t> </a:t>
            </a:r>
            <a:r>
              <a:rPr sz="5500" b="1" spc="-65" dirty="0">
                <a:latin typeface="Trebuchet MS"/>
                <a:cs typeface="Trebuchet MS"/>
              </a:rPr>
              <a:t>geom</a:t>
            </a:r>
            <a:endParaRPr sz="5500">
              <a:latin typeface="Trebuchet MS"/>
              <a:cs typeface="Trebuchet MS"/>
            </a:endParaRPr>
          </a:p>
          <a:p>
            <a:pPr marL="829310">
              <a:lnSpc>
                <a:spcPct val="100000"/>
              </a:lnSpc>
              <a:spcBef>
                <a:spcPts val="325"/>
              </a:spcBef>
            </a:pPr>
            <a:r>
              <a:rPr sz="5500" spc="15" dirty="0">
                <a:latin typeface="Calibri"/>
                <a:cs typeface="Calibri"/>
              </a:rPr>
              <a:t>to </a:t>
            </a:r>
            <a:r>
              <a:rPr sz="5500" spc="140" dirty="0">
                <a:latin typeface="Calibri"/>
                <a:cs typeface="Calibri"/>
              </a:rPr>
              <a:t>display</a:t>
            </a:r>
            <a:r>
              <a:rPr sz="5500" spc="-355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cases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64879" y="7599633"/>
            <a:ext cx="4959985" cy="26269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29310" marR="5080" indent="-817244">
              <a:lnSpc>
                <a:spcPts val="6930"/>
              </a:lnSpc>
              <a:spcBef>
                <a:spcPts val="80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3.	</a:t>
            </a:r>
            <a:r>
              <a:rPr sz="5500" b="1" spc="15" dirty="0">
                <a:latin typeface="Trebuchet MS"/>
                <a:cs typeface="Trebuchet MS"/>
              </a:rPr>
              <a:t>Map</a:t>
            </a:r>
            <a:r>
              <a:rPr sz="5500" b="1" spc="-630" dirty="0">
                <a:latin typeface="Trebuchet MS"/>
                <a:cs typeface="Trebuchet MS"/>
              </a:rPr>
              <a:t> </a:t>
            </a:r>
            <a:r>
              <a:rPr sz="5500" spc="65" dirty="0">
                <a:latin typeface="Calibri"/>
                <a:cs typeface="Calibri"/>
              </a:rPr>
              <a:t>aesthetic  properties </a:t>
            </a:r>
            <a:r>
              <a:rPr sz="5500" spc="15" dirty="0">
                <a:latin typeface="Calibri"/>
                <a:cs typeface="Calibri"/>
              </a:rPr>
              <a:t>to  </a:t>
            </a:r>
            <a:r>
              <a:rPr sz="5500" spc="90" dirty="0">
                <a:latin typeface="Calibri"/>
                <a:cs typeface="Calibri"/>
              </a:rPr>
              <a:t>variables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9539" y="6637075"/>
            <a:ext cx="565785" cy="1027430"/>
          </a:xfrm>
          <a:custGeom>
            <a:avLst/>
            <a:gdLst/>
            <a:ahLst/>
            <a:cxnLst/>
            <a:rect l="l" t="t" r="r" b="b"/>
            <a:pathLst>
              <a:path w="565784" h="1027429">
                <a:moveTo>
                  <a:pt x="565642" y="102689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4155" y="4301304"/>
            <a:ext cx="95897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125" dirty="0">
                <a:solidFill>
                  <a:srgbClr val="F3F3F3"/>
                </a:solidFill>
                <a:latin typeface="Calibri"/>
                <a:cs typeface="Calibri"/>
              </a:rPr>
              <a:t>else?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79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746409"/>
            <a:ext cx="969772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/>
              <a:t>1.	</a:t>
            </a:r>
            <a:r>
              <a:rPr sz="5500" spc="100" dirty="0"/>
              <a:t>"Initialize" </a:t>
            </a:r>
            <a:r>
              <a:rPr sz="5500" spc="145" dirty="0"/>
              <a:t>a </a:t>
            </a:r>
            <a:r>
              <a:rPr sz="5500" spc="85" dirty="0"/>
              <a:t>plot </a:t>
            </a:r>
            <a:r>
              <a:rPr sz="5500" spc="65" dirty="0"/>
              <a:t>with</a:t>
            </a:r>
            <a:r>
              <a:rPr sz="5500" spc="-915" dirty="0"/>
              <a:t> </a:t>
            </a:r>
            <a:r>
              <a:rPr sz="5500" spc="90" dirty="0"/>
              <a:t>ggplot()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1023917" y="3055269"/>
            <a:ext cx="1042733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55" dirty="0">
                <a:latin typeface="Calibri"/>
                <a:cs typeface="Calibri"/>
              </a:rPr>
              <a:t>Add </a:t>
            </a:r>
            <a:r>
              <a:rPr sz="5500" spc="80" dirty="0">
                <a:latin typeface="Calibri"/>
                <a:cs typeface="Calibri"/>
              </a:rPr>
              <a:t>layers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80" dirty="0">
                <a:latin typeface="Calibri"/>
                <a:cs typeface="Calibri"/>
              </a:rPr>
              <a:t>geom_</a:t>
            </a:r>
            <a:r>
              <a:rPr sz="5500" spc="-780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functions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65"/>
              </a:spcBef>
            </a:pPr>
            <a:r>
              <a:rPr spc="140" dirty="0"/>
              <a:t>Position</a:t>
            </a:r>
            <a:r>
              <a:rPr spc="-235" dirty="0"/>
              <a:t> </a:t>
            </a:r>
            <a:r>
              <a:rPr spc="70" dirty="0"/>
              <a:t>Adjustments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How </a:t>
            </a:r>
            <a:r>
              <a:rPr sz="4950" spc="85" dirty="0"/>
              <a:t>overlapping </a:t>
            </a:r>
            <a:r>
              <a:rPr sz="4950" spc="60" dirty="0"/>
              <a:t>objects </a:t>
            </a:r>
            <a:r>
              <a:rPr sz="4950" spc="15" dirty="0"/>
              <a:t>are</a:t>
            </a:r>
            <a:r>
              <a:rPr sz="4950" spc="-745" dirty="0"/>
              <a:t> </a:t>
            </a:r>
            <a:r>
              <a:rPr sz="4950" spc="55" dirty="0"/>
              <a:t>arranged</a:t>
            </a:r>
            <a:endParaRPr sz="49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65"/>
              </a:spcBef>
            </a:pPr>
            <a:r>
              <a:rPr spc="165" dirty="0"/>
              <a:t>Themes</a:t>
            </a:r>
          </a:p>
          <a:p>
            <a:pPr marL="635" algn="ctr">
              <a:lnSpc>
                <a:spcPct val="100000"/>
              </a:lnSpc>
              <a:spcBef>
                <a:spcPts val="825"/>
              </a:spcBef>
            </a:pPr>
            <a:r>
              <a:rPr sz="4950" spc="45" dirty="0"/>
              <a:t>Visual </a:t>
            </a:r>
            <a:r>
              <a:rPr sz="4950" spc="60" dirty="0"/>
              <a:t>appearance </a:t>
            </a:r>
            <a:r>
              <a:rPr sz="4950" dirty="0"/>
              <a:t>of </a:t>
            </a:r>
            <a:r>
              <a:rPr sz="4950" spc="65" dirty="0"/>
              <a:t>non-data</a:t>
            </a:r>
            <a:r>
              <a:rPr sz="4950" spc="-670" dirty="0"/>
              <a:t> </a:t>
            </a:r>
            <a:r>
              <a:rPr sz="4950" spc="55" dirty="0"/>
              <a:t>elements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146621" y="8597493"/>
            <a:ext cx="5047843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75" dirty="0">
                <a:solidFill>
                  <a:srgbClr val="FFFFFF"/>
                </a:solidFill>
                <a:latin typeface="Calibri"/>
                <a:cs typeface="Calibri"/>
              </a:rPr>
              <a:t>theme_bw()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445" marR="3175" algn="ctr">
              <a:lnSpc>
                <a:spcPct val="100000"/>
              </a:lnSpc>
              <a:spcBef>
                <a:spcPts val="1465"/>
              </a:spcBef>
            </a:pPr>
            <a:r>
              <a:rPr spc="235" dirty="0"/>
              <a:t>Scales</a:t>
            </a:r>
          </a:p>
          <a:p>
            <a:pPr marL="4445"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Customize </a:t>
            </a:r>
            <a:r>
              <a:rPr sz="4950" spc="60" dirty="0"/>
              <a:t>color </a:t>
            </a:r>
            <a:r>
              <a:rPr sz="4950" spc="85" dirty="0"/>
              <a:t>scales, </a:t>
            </a:r>
            <a:r>
              <a:rPr sz="4950" spc="10" dirty="0"/>
              <a:t>other</a:t>
            </a:r>
            <a:r>
              <a:rPr sz="4950" spc="-755" dirty="0"/>
              <a:t> </a:t>
            </a:r>
            <a:r>
              <a:rPr sz="4950" spc="130" dirty="0"/>
              <a:t>mappings</a:t>
            </a:r>
            <a:endParaRPr sz="495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pc="60" dirty="0"/>
              <a:t>Facets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114" dirty="0"/>
              <a:t>Subplots</a:t>
            </a:r>
            <a:r>
              <a:rPr sz="4950" spc="-135" dirty="0"/>
              <a:t> </a:t>
            </a:r>
            <a:r>
              <a:rPr sz="4950" spc="40" dirty="0"/>
              <a:t>that</a:t>
            </a:r>
            <a:r>
              <a:rPr sz="4950" spc="-130" dirty="0"/>
              <a:t> </a:t>
            </a:r>
            <a:r>
              <a:rPr sz="4950" spc="114" dirty="0"/>
              <a:t>display</a:t>
            </a:r>
            <a:r>
              <a:rPr sz="4950" spc="-130" dirty="0"/>
              <a:t> </a:t>
            </a:r>
            <a:r>
              <a:rPr sz="4950" spc="75" dirty="0"/>
              <a:t>subsets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40" dirty="0"/>
              <a:t>data.</a:t>
            </a:r>
            <a:endParaRPr sz="4950"/>
          </a:p>
        </p:txBody>
      </p:sp>
      <p:sp>
        <p:nvSpPr>
          <p:cNvPr id="4" name="object 4"/>
          <p:cNvSpPr/>
          <p:nvPr/>
        </p:nvSpPr>
        <p:spPr>
          <a:xfrm>
            <a:off x="3048237" y="2829503"/>
            <a:ext cx="14063403" cy="8095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276" y="1876388"/>
            <a:ext cx="14452279" cy="929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46286" y="437547"/>
            <a:ext cx="86150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Coordinate</a:t>
            </a:r>
            <a:r>
              <a:rPr spc="-270" dirty="0"/>
              <a:t> </a:t>
            </a:r>
            <a:r>
              <a:rPr spc="105" dirty="0"/>
              <a:t>systems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2418" y="1877112"/>
            <a:ext cx="12543148" cy="9285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3821" y="437547"/>
            <a:ext cx="82727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Titles </a:t>
            </a:r>
            <a:r>
              <a:rPr spc="204" dirty="0"/>
              <a:t>and</a:t>
            </a:r>
            <a:r>
              <a:rPr spc="-670" dirty="0"/>
              <a:t> </a:t>
            </a:r>
            <a:r>
              <a:rPr spc="145" dirty="0"/>
              <a:t>captions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049" y="559448"/>
            <a:ext cx="16755110" cy="2620010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4399915">
              <a:lnSpc>
                <a:spcPct val="100000"/>
              </a:lnSpc>
              <a:spcBef>
                <a:spcPts val="2430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55" dirty="0"/>
              <a:t> </a:t>
            </a:r>
            <a:r>
              <a:rPr spc="65" dirty="0"/>
              <a:t>template</a:t>
            </a: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5500" spc="-100" dirty="0"/>
              <a:t>Make</a:t>
            </a:r>
            <a:r>
              <a:rPr sz="5500" spc="-140" dirty="0"/>
              <a:t> </a:t>
            </a:r>
            <a:r>
              <a:rPr sz="5500" spc="120" dirty="0"/>
              <a:t>any</a:t>
            </a:r>
            <a:r>
              <a:rPr sz="5500" spc="-140" dirty="0"/>
              <a:t> </a:t>
            </a:r>
            <a:r>
              <a:rPr sz="5500" spc="85" dirty="0"/>
              <a:t>plot</a:t>
            </a:r>
            <a:r>
              <a:rPr sz="5500" spc="-135" dirty="0"/>
              <a:t> </a:t>
            </a:r>
            <a:r>
              <a:rPr sz="5500" spc="114" dirty="0"/>
              <a:t>by</a:t>
            </a:r>
            <a:r>
              <a:rPr sz="5500" spc="-140" dirty="0"/>
              <a:t> </a:t>
            </a:r>
            <a:r>
              <a:rPr sz="5500" spc="105" dirty="0"/>
              <a:t>filling</a:t>
            </a:r>
            <a:r>
              <a:rPr sz="5500" spc="-140" dirty="0"/>
              <a:t> </a:t>
            </a:r>
            <a:r>
              <a:rPr sz="5500" spc="110" dirty="0"/>
              <a:t>in</a:t>
            </a:r>
            <a:r>
              <a:rPr sz="5500" spc="-140" dirty="0"/>
              <a:t> </a:t>
            </a:r>
            <a:r>
              <a:rPr sz="5500" spc="45" dirty="0"/>
              <a:t>the</a:t>
            </a:r>
            <a:r>
              <a:rPr sz="5500" spc="-135" dirty="0"/>
              <a:t> </a:t>
            </a:r>
            <a:r>
              <a:rPr sz="5500" spc="45" dirty="0"/>
              <a:t>parameters</a:t>
            </a:r>
            <a:r>
              <a:rPr sz="5500" spc="-140" dirty="0"/>
              <a:t> </a:t>
            </a:r>
            <a:r>
              <a:rPr sz="5500" spc="10" dirty="0"/>
              <a:t>of</a:t>
            </a:r>
            <a:r>
              <a:rPr sz="5500" spc="-140" dirty="0"/>
              <a:t> </a:t>
            </a:r>
            <a:r>
              <a:rPr sz="5500" spc="100" dirty="0"/>
              <a:t>this</a:t>
            </a:r>
            <a:r>
              <a:rPr sz="5500" spc="-135" dirty="0"/>
              <a:t> </a:t>
            </a:r>
            <a:r>
              <a:rPr sz="5500" spc="55" dirty="0"/>
              <a:t>template</a:t>
            </a:r>
            <a:endParaRPr sz="5500"/>
          </a:p>
        </p:txBody>
      </p:sp>
      <p:sp>
        <p:nvSpPr>
          <p:cNvPr id="4" name="object 4"/>
          <p:cNvSpPr/>
          <p:nvPr/>
        </p:nvSpPr>
        <p:spPr>
          <a:xfrm>
            <a:off x="13161667" y="4608228"/>
            <a:ext cx="5546797" cy="4268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84984" y="4608228"/>
            <a:ext cx="5623560" cy="4345940"/>
          </a:xfrm>
          <a:custGeom>
            <a:avLst/>
            <a:gdLst/>
            <a:ahLst/>
            <a:cxnLst/>
            <a:rect l="l" t="t" r="r" b="b"/>
            <a:pathLst>
              <a:path w="5623559" h="4345940">
                <a:moveTo>
                  <a:pt x="0" y="0"/>
                </a:moveTo>
                <a:lnTo>
                  <a:pt x="5623481" y="0"/>
                </a:lnTo>
                <a:lnTo>
                  <a:pt x="5623481" y="4345417"/>
                </a:lnTo>
                <a:lnTo>
                  <a:pt x="0" y="434541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71173" y="3778783"/>
            <a:ext cx="3504565" cy="6108700"/>
          </a:xfrm>
          <a:custGeom>
            <a:avLst/>
            <a:gdLst/>
            <a:ahLst/>
            <a:cxnLst/>
            <a:rect l="l" t="t" r="r" b="b"/>
            <a:pathLst>
              <a:path w="3504565" h="6108700">
                <a:moveTo>
                  <a:pt x="1263228" y="0"/>
                </a:moveTo>
                <a:lnTo>
                  <a:pt x="0" y="2982685"/>
                </a:lnTo>
                <a:lnTo>
                  <a:pt x="1281814" y="6108501"/>
                </a:lnTo>
                <a:lnTo>
                  <a:pt x="3494637" y="3707187"/>
                </a:lnTo>
                <a:lnTo>
                  <a:pt x="3504374" y="3077230"/>
                </a:lnTo>
                <a:lnTo>
                  <a:pt x="1263228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25471" y="6796833"/>
            <a:ext cx="1248410" cy="699135"/>
          </a:xfrm>
          <a:custGeom>
            <a:avLst/>
            <a:gdLst/>
            <a:ahLst/>
            <a:cxnLst/>
            <a:rect l="l" t="t" r="r" b="b"/>
            <a:pathLst>
              <a:path w="1248409" h="699134">
                <a:moveTo>
                  <a:pt x="0" y="0"/>
                </a:moveTo>
                <a:lnTo>
                  <a:pt x="1248391" y="0"/>
                </a:lnTo>
                <a:lnTo>
                  <a:pt x="1248391" y="698591"/>
                </a:lnTo>
                <a:lnTo>
                  <a:pt x="0" y="6985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3465" y="6319112"/>
            <a:ext cx="1467485" cy="491490"/>
          </a:xfrm>
          <a:custGeom>
            <a:avLst/>
            <a:gdLst/>
            <a:ahLst/>
            <a:cxnLst/>
            <a:rect l="l" t="t" r="r" b="b"/>
            <a:pathLst>
              <a:path w="1467485" h="491490">
                <a:moveTo>
                  <a:pt x="1240581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40581" y="491323"/>
                </a:lnTo>
                <a:lnTo>
                  <a:pt x="1286192" y="486725"/>
                </a:lnTo>
                <a:lnTo>
                  <a:pt x="1328674" y="473537"/>
                </a:lnTo>
                <a:lnTo>
                  <a:pt x="1367117" y="452670"/>
                </a:lnTo>
                <a:lnTo>
                  <a:pt x="1400612" y="425034"/>
                </a:lnTo>
                <a:lnTo>
                  <a:pt x="1428248" y="391539"/>
                </a:lnTo>
                <a:lnTo>
                  <a:pt x="1449114" y="353096"/>
                </a:lnTo>
                <a:lnTo>
                  <a:pt x="1462301" y="310613"/>
                </a:lnTo>
                <a:lnTo>
                  <a:pt x="1466899" y="265002"/>
                </a:lnTo>
                <a:lnTo>
                  <a:pt x="1466899" y="226317"/>
                </a:lnTo>
                <a:lnTo>
                  <a:pt x="1462301" y="180706"/>
                </a:lnTo>
                <a:lnTo>
                  <a:pt x="1449114" y="138224"/>
                </a:lnTo>
                <a:lnTo>
                  <a:pt x="1428248" y="99781"/>
                </a:lnTo>
                <a:lnTo>
                  <a:pt x="1400612" y="66286"/>
                </a:lnTo>
                <a:lnTo>
                  <a:pt x="1367117" y="38651"/>
                </a:lnTo>
                <a:lnTo>
                  <a:pt x="1328674" y="17785"/>
                </a:lnTo>
                <a:lnTo>
                  <a:pt x="1286192" y="4597"/>
                </a:lnTo>
                <a:lnTo>
                  <a:pt x="1240581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285" y="3790523"/>
            <a:ext cx="10873105" cy="6099810"/>
          </a:xfrm>
          <a:custGeom>
            <a:avLst/>
            <a:gdLst/>
            <a:ahLst/>
            <a:cxnLst/>
            <a:rect l="l" t="t" r="r" b="b"/>
            <a:pathLst>
              <a:path w="10873105" h="6099809">
                <a:moveTo>
                  <a:pt x="0" y="0"/>
                </a:moveTo>
                <a:lnTo>
                  <a:pt x="10872875" y="0"/>
                </a:lnTo>
                <a:lnTo>
                  <a:pt x="10872875" y="6099431"/>
                </a:lnTo>
                <a:lnTo>
                  <a:pt x="0" y="6099431"/>
                </a:lnTo>
                <a:lnTo>
                  <a:pt x="0" y="0"/>
                </a:lnTo>
                <a:close/>
              </a:path>
            </a:pathLst>
          </a:custGeom>
          <a:solidFill>
            <a:srgbClr val="75D142">
              <a:alpha val="1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2996" y="5073831"/>
            <a:ext cx="1446530" cy="491490"/>
          </a:xfrm>
          <a:custGeom>
            <a:avLst/>
            <a:gdLst/>
            <a:ahLst/>
            <a:cxnLst/>
            <a:rect l="l" t="t" r="r" b="b"/>
            <a:pathLst>
              <a:path w="1446529" h="491489">
                <a:moveTo>
                  <a:pt x="1219624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7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8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8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7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19624" y="491323"/>
                </a:lnTo>
                <a:lnTo>
                  <a:pt x="1265235" y="486725"/>
                </a:lnTo>
                <a:lnTo>
                  <a:pt x="1307718" y="473538"/>
                </a:lnTo>
                <a:lnTo>
                  <a:pt x="1346161" y="452672"/>
                </a:lnTo>
                <a:lnTo>
                  <a:pt x="1379655" y="425036"/>
                </a:lnTo>
                <a:lnTo>
                  <a:pt x="1407291" y="391542"/>
                </a:lnTo>
                <a:lnTo>
                  <a:pt x="1428157" y="353099"/>
                </a:lnTo>
                <a:lnTo>
                  <a:pt x="1441344" y="310617"/>
                </a:lnTo>
                <a:lnTo>
                  <a:pt x="1445942" y="265006"/>
                </a:lnTo>
                <a:lnTo>
                  <a:pt x="1445942" y="226321"/>
                </a:lnTo>
                <a:lnTo>
                  <a:pt x="1441344" y="180710"/>
                </a:lnTo>
                <a:lnTo>
                  <a:pt x="1428157" y="138228"/>
                </a:lnTo>
                <a:lnTo>
                  <a:pt x="1407291" y="99784"/>
                </a:lnTo>
                <a:lnTo>
                  <a:pt x="1379655" y="66288"/>
                </a:lnTo>
                <a:lnTo>
                  <a:pt x="1346161" y="38652"/>
                </a:lnTo>
                <a:lnTo>
                  <a:pt x="1307718" y="17785"/>
                </a:lnTo>
                <a:lnTo>
                  <a:pt x="1265235" y="4598"/>
                </a:lnTo>
                <a:lnTo>
                  <a:pt x="1219624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2981" y="6319112"/>
            <a:ext cx="2263775" cy="491490"/>
          </a:xfrm>
          <a:custGeom>
            <a:avLst/>
            <a:gdLst/>
            <a:ahLst/>
            <a:cxnLst/>
            <a:rect l="l" t="t" r="r" b="b"/>
            <a:pathLst>
              <a:path w="2263775" h="491490">
                <a:moveTo>
                  <a:pt x="203689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4" y="473537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036899" y="491323"/>
                </a:lnTo>
                <a:lnTo>
                  <a:pt x="2082510" y="486725"/>
                </a:lnTo>
                <a:lnTo>
                  <a:pt x="2124992" y="473537"/>
                </a:lnTo>
                <a:lnTo>
                  <a:pt x="2163436" y="452670"/>
                </a:lnTo>
                <a:lnTo>
                  <a:pt x="2196930" y="425034"/>
                </a:lnTo>
                <a:lnTo>
                  <a:pt x="2224565" y="391539"/>
                </a:lnTo>
                <a:lnTo>
                  <a:pt x="2245431" y="353096"/>
                </a:lnTo>
                <a:lnTo>
                  <a:pt x="2258619" y="310613"/>
                </a:lnTo>
                <a:lnTo>
                  <a:pt x="2263216" y="265002"/>
                </a:lnTo>
                <a:lnTo>
                  <a:pt x="2263216" y="226317"/>
                </a:lnTo>
                <a:lnTo>
                  <a:pt x="2258619" y="180706"/>
                </a:lnTo>
                <a:lnTo>
                  <a:pt x="2245431" y="138224"/>
                </a:lnTo>
                <a:lnTo>
                  <a:pt x="2224565" y="99781"/>
                </a:lnTo>
                <a:lnTo>
                  <a:pt x="2196930" y="66286"/>
                </a:lnTo>
                <a:lnTo>
                  <a:pt x="2163436" y="38651"/>
                </a:lnTo>
                <a:lnTo>
                  <a:pt x="2124992" y="17785"/>
                </a:lnTo>
                <a:lnTo>
                  <a:pt x="2082510" y="4597"/>
                </a:lnTo>
                <a:lnTo>
                  <a:pt x="203689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58255" y="5696472"/>
            <a:ext cx="2689225" cy="491490"/>
          </a:xfrm>
          <a:custGeom>
            <a:avLst/>
            <a:gdLst/>
            <a:ahLst/>
            <a:cxnLst/>
            <a:rect l="l" t="t" r="r" b="b"/>
            <a:pathLst>
              <a:path w="2689225" h="491489">
                <a:moveTo>
                  <a:pt x="246275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4" y="473538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462759" y="491323"/>
                </a:lnTo>
                <a:lnTo>
                  <a:pt x="2508370" y="486725"/>
                </a:lnTo>
                <a:lnTo>
                  <a:pt x="2550852" y="473538"/>
                </a:lnTo>
                <a:lnTo>
                  <a:pt x="2589295" y="452672"/>
                </a:lnTo>
                <a:lnTo>
                  <a:pt x="2622790" y="425036"/>
                </a:lnTo>
                <a:lnTo>
                  <a:pt x="2650425" y="391542"/>
                </a:lnTo>
                <a:lnTo>
                  <a:pt x="2671291" y="353099"/>
                </a:lnTo>
                <a:lnTo>
                  <a:pt x="2684479" y="310616"/>
                </a:lnTo>
                <a:lnTo>
                  <a:pt x="2689077" y="265005"/>
                </a:lnTo>
                <a:lnTo>
                  <a:pt x="2689077" y="226317"/>
                </a:lnTo>
                <a:lnTo>
                  <a:pt x="2684479" y="180706"/>
                </a:lnTo>
                <a:lnTo>
                  <a:pt x="2671291" y="138224"/>
                </a:lnTo>
                <a:lnTo>
                  <a:pt x="2650425" y="99780"/>
                </a:lnTo>
                <a:lnTo>
                  <a:pt x="2622790" y="66286"/>
                </a:lnTo>
                <a:lnTo>
                  <a:pt x="2589295" y="38651"/>
                </a:lnTo>
                <a:lnTo>
                  <a:pt x="2550852" y="17784"/>
                </a:lnTo>
                <a:lnTo>
                  <a:pt x="2508370" y="4597"/>
                </a:lnTo>
                <a:lnTo>
                  <a:pt x="2462759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4636" y="5702503"/>
            <a:ext cx="3868420" cy="491490"/>
          </a:xfrm>
          <a:custGeom>
            <a:avLst/>
            <a:gdLst/>
            <a:ahLst/>
            <a:cxnLst/>
            <a:rect l="l" t="t" r="r" b="b"/>
            <a:pathLst>
              <a:path w="3868420" h="491489">
                <a:moveTo>
                  <a:pt x="3641981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09"/>
                </a:lnTo>
                <a:lnTo>
                  <a:pt x="0" y="226320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641981" y="491323"/>
                </a:lnTo>
                <a:lnTo>
                  <a:pt x="3687592" y="486725"/>
                </a:lnTo>
                <a:lnTo>
                  <a:pt x="3730074" y="473538"/>
                </a:lnTo>
                <a:lnTo>
                  <a:pt x="3768517" y="452671"/>
                </a:lnTo>
                <a:lnTo>
                  <a:pt x="3802012" y="425036"/>
                </a:lnTo>
                <a:lnTo>
                  <a:pt x="3829647" y="391542"/>
                </a:lnTo>
                <a:lnTo>
                  <a:pt x="3850513" y="353098"/>
                </a:lnTo>
                <a:lnTo>
                  <a:pt x="3863701" y="310616"/>
                </a:lnTo>
                <a:lnTo>
                  <a:pt x="3868298" y="265005"/>
                </a:lnTo>
                <a:lnTo>
                  <a:pt x="3868298" y="226320"/>
                </a:lnTo>
                <a:lnTo>
                  <a:pt x="3863701" y="180709"/>
                </a:lnTo>
                <a:lnTo>
                  <a:pt x="3850513" y="138227"/>
                </a:lnTo>
                <a:lnTo>
                  <a:pt x="3829647" y="99783"/>
                </a:lnTo>
                <a:lnTo>
                  <a:pt x="3802012" y="66288"/>
                </a:lnTo>
                <a:lnTo>
                  <a:pt x="3768517" y="38652"/>
                </a:lnTo>
                <a:lnTo>
                  <a:pt x="3730074" y="17785"/>
                </a:lnTo>
                <a:lnTo>
                  <a:pt x="3687592" y="4598"/>
                </a:lnTo>
                <a:lnTo>
                  <a:pt x="3641981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4636" y="6941749"/>
            <a:ext cx="5159375" cy="491490"/>
          </a:xfrm>
          <a:custGeom>
            <a:avLst/>
            <a:gdLst/>
            <a:ahLst/>
            <a:cxnLst/>
            <a:rect l="l" t="t" r="r" b="b"/>
            <a:pathLst>
              <a:path w="5159375" h="491490">
                <a:moveTo>
                  <a:pt x="4932622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4932622" y="491323"/>
                </a:lnTo>
                <a:lnTo>
                  <a:pt x="4978233" y="486725"/>
                </a:lnTo>
                <a:lnTo>
                  <a:pt x="5020715" y="473538"/>
                </a:lnTo>
                <a:lnTo>
                  <a:pt x="5059159" y="452672"/>
                </a:lnTo>
                <a:lnTo>
                  <a:pt x="5092653" y="425036"/>
                </a:lnTo>
                <a:lnTo>
                  <a:pt x="5120288" y="391542"/>
                </a:lnTo>
                <a:lnTo>
                  <a:pt x="5141155" y="353099"/>
                </a:lnTo>
                <a:lnTo>
                  <a:pt x="5154342" y="310616"/>
                </a:lnTo>
                <a:lnTo>
                  <a:pt x="5158940" y="265005"/>
                </a:lnTo>
                <a:lnTo>
                  <a:pt x="5158940" y="226321"/>
                </a:lnTo>
                <a:lnTo>
                  <a:pt x="5154342" y="180710"/>
                </a:lnTo>
                <a:lnTo>
                  <a:pt x="5141155" y="138227"/>
                </a:lnTo>
                <a:lnTo>
                  <a:pt x="5120288" y="99783"/>
                </a:lnTo>
                <a:lnTo>
                  <a:pt x="5092653" y="66288"/>
                </a:lnTo>
                <a:lnTo>
                  <a:pt x="5059159" y="38652"/>
                </a:lnTo>
                <a:lnTo>
                  <a:pt x="5020715" y="17785"/>
                </a:lnTo>
                <a:lnTo>
                  <a:pt x="4978233" y="4598"/>
                </a:lnTo>
                <a:lnTo>
                  <a:pt x="4932622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4636" y="7564388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7"/>
                </a:lnTo>
                <a:lnTo>
                  <a:pt x="3924027" y="452670"/>
                </a:lnTo>
                <a:lnTo>
                  <a:pt x="3957522" y="425034"/>
                </a:lnTo>
                <a:lnTo>
                  <a:pt x="3985158" y="391539"/>
                </a:lnTo>
                <a:lnTo>
                  <a:pt x="4006025" y="353096"/>
                </a:lnTo>
                <a:lnTo>
                  <a:pt x="4019213" y="310613"/>
                </a:lnTo>
                <a:lnTo>
                  <a:pt x="4023811" y="265002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1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5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4636" y="8187025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1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8"/>
                </a:lnTo>
                <a:lnTo>
                  <a:pt x="4019213" y="310616"/>
                </a:lnTo>
                <a:lnTo>
                  <a:pt x="4023811" y="265005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0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4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4636" y="8809660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7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2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9"/>
                </a:lnTo>
                <a:lnTo>
                  <a:pt x="4019213" y="310617"/>
                </a:lnTo>
                <a:lnTo>
                  <a:pt x="4023811" y="265006"/>
                </a:lnTo>
                <a:lnTo>
                  <a:pt x="4023811" y="226321"/>
                </a:lnTo>
                <a:lnTo>
                  <a:pt x="4019213" y="180710"/>
                </a:lnTo>
                <a:lnTo>
                  <a:pt x="4006025" y="138228"/>
                </a:lnTo>
                <a:lnTo>
                  <a:pt x="3985158" y="99784"/>
                </a:lnTo>
                <a:lnTo>
                  <a:pt x="3957522" y="66288"/>
                </a:lnTo>
                <a:lnTo>
                  <a:pt x="3924027" y="38652"/>
                </a:lnTo>
                <a:lnTo>
                  <a:pt x="3885583" y="17785"/>
                </a:lnTo>
                <a:lnTo>
                  <a:pt x="3843100" y="4598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14056" y="4795028"/>
            <a:ext cx="14471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-110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0" dirty="0">
                <a:solidFill>
                  <a:srgbClr val="007600"/>
                </a:solidFill>
                <a:latin typeface="Trebuchet MS"/>
                <a:cs typeface="Trebuchet MS"/>
              </a:rPr>
              <a:t>equi</a:t>
            </a:r>
            <a:r>
              <a:rPr sz="2950" b="1" spc="-95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5" dirty="0">
                <a:solidFill>
                  <a:srgbClr val="007600"/>
                </a:solidFill>
                <a:latin typeface="Trebuchet MS"/>
                <a:cs typeface="Trebuchet MS"/>
              </a:rPr>
              <a:t>ed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09713" y="4967423"/>
            <a:ext cx="193040" cy="663575"/>
          </a:xfrm>
          <a:custGeom>
            <a:avLst/>
            <a:gdLst/>
            <a:ahLst/>
            <a:cxnLst/>
            <a:rect l="l" t="t" r="r" b="b"/>
            <a:pathLst>
              <a:path w="193040" h="663575">
                <a:moveTo>
                  <a:pt x="0" y="0"/>
                </a:moveTo>
                <a:lnTo>
                  <a:pt x="193040" y="0"/>
                </a:lnTo>
                <a:lnTo>
                  <a:pt x="193040" y="663101"/>
                </a:lnTo>
              </a:path>
            </a:pathLst>
          </a:custGeom>
          <a:ln w="83822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09713" y="6263085"/>
            <a:ext cx="193040" cy="3046095"/>
          </a:xfrm>
          <a:custGeom>
            <a:avLst/>
            <a:gdLst/>
            <a:ahLst/>
            <a:cxnLst/>
            <a:rect l="l" t="t" r="r" b="b"/>
            <a:pathLst>
              <a:path w="193040" h="3046095">
                <a:moveTo>
                  <a:pt x="0" y="0"/>
                </a:moveTo>
                <a:lnTo>
                  <a:pt x="193040" y="0"/>
                </a:lnTo>
                <a:lnTo>
                  <a:pt x="193040" y="3045933"/>
                </a:lnTo>
                <a:lnTo>
                  <a:pt x="27485" y="3045933"/>
                </a:lnTo>
              </a:path>
            </a:pathLst>
          </a:custGeom>
          <a:ln w="83822">
            <a:solidFill>
              <a:srgbClr val="3DA6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55971" y="6387662"/>
            <a:ext cx="59563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N</a:t>
            </a:r>
            <a:r>
              <a:rPr sz="2950" b="1" spc="-50" dirty="0">
                <a:solidFill>
                  <a:srgbClr val="3DA642"/>
                </a:solidFill>
                <a:latin typeface="Calibri"/>
                <a:cs typeface="Calibri"/>
              </a:rPr>
              <a:t>o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t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55971" y="6764864"/>
            <a:ext cx="150685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60" dirty="0">
                <a:solidFill>
                  <a:srgbClr val="3DA642"/>
                </a:solidFill>
                <a:latin typeface="Calibri"/>
                <a:cs typeface="Calibri"/>
              </a:rPr>
              <a:t>equi</a:t>
            </a:r>
            <a:r>
              <a:rPr sz="2950" b="1" spc="1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55" dirty="0">
                <a:solidFill>
                  <a:srgbClr val="3DA642"/>
                </a:solidFill>
                <a:latin typeface="Calibri"/>
                <a:cs typeface="Calibri"/>
              </a:rPr>
              <a:t>ed,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55971" y="7100155"/>
            <a:ext cx="1416050" cy="12325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just">
              <a:lnSpc>
                <a:spcPts val="2970"/>
              </a:lnSpc>
              <a:spcBef>
                <a:spcPts val="695"/>
              </a:spcBef>
            </a:pPr>
            <a:r>
              <a:rPr sz="2950" b="1" spc="65" dirty="0">
                <a:solidFill>
                  <a:srgbClr val="3DA642"/>
                </a:solidFill>
                <a:latin typeface="Calibri"/>
                <a:cs typeface="Calibri"/>
              </a:rPr>
              <a:t>sensible  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defaults  </a:t>
            </a:r>
            <a:r>
              <a:rPr sz="2950" b="1" spc="75" dirty="0">
                <a:solidFill>
                  <a:srgbClr val="3DA642"/>
                </a:solidFill>
                <a:latin typeface="Calibri"/>
                <a:cs typeface="Calibri"/>
              </a:rPr>
              <a:t>supplied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663" y="3914888"/>
            <a:ext cx="8129905" cy="1618615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10"/>
              </a:spcBef>
            </a:pPr>
            <a:r>
              <a:rPr sz="3300" spc="45" dirty="0">
                <a:latin typeface="Calibri"/>
                <a:cs typeface="Calibri"/>
              </a:rPr>
              <a:t>Complete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20" dirty="0">
                <a:latin typeface="Calibri"/>
                <a:cs typeface="Calibri"/>
              </a:rPr>
              <a:t>the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25" dirty="0">
                <a:latin typeface="Calibri"/>
                <a:cs typeface="Calibri"/>
              </a:rPr>
              <a:t>template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below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to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75" dirty="0">
                <a:latin typeface="Calibri"/>
                <a:cs typeface="Calibri"/>
              </a:rPr>
              <a:t>build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80" dirty="0">
                <a:latin typeface="Calibri"/>
                <a:cs typeface="Calibri"/>
              </a:rPr>
              <a:t>a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graph.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10"/>
              </a:spcBef>
            </a:pPr>
            <a:r>
              <a:rPr sz="3300" b="1" spc="-5" dirty="0">
                <a:latin typeface="Trebuchet MS"/>
                <a:cs typeface="Trebuchet MS"/>
              </a:rPr>
              <a:t>ggplot </a:t>
            </a:r>
            <a:r>
              <a:rPr sz="3300" b="1" spc="-65" dirty="0">
                <a:latin typeface="Trebuchet MS"/>
                <a:cs typeface="Trebuchet MS"/>
              </a:rPr>
              <a:t>(data </a:t>
            </a:r>
            <a:r>
              <a:rPr sz="3300" b="1" spc="-195" dirty="0">
                <a:latin typeface="Trebuchet MS"/>
                <a:cs typeface="Trebuchet MS"/>
              </a:rPr>
              <a:t>= </a:t>
            </a:r>
            <a:r>
              <a:rPr sz="3300" b="1" spc="-235" dirty="0">
                <a:solidFill>
                  <a:srgbClr val="FFFFFF"/>
                </a:solidFill>
                <a:latin typeface="Trebuchet MS"/>
                <a:cs typeface="Trebuchet MS"/>
              </a:rPr>
              <a:t>&lt;DATA&gt; </a:t>
            </a:r>
            <a:r>
              <a:rPr sz="3300" b="1" spc="-80" dirty="0">
                <a:latin typeface="Trebuchet MS"/>
                <a:cs typeface="Trebuchet MS"/>
              </a:rPr>
              <a:t>)</a:t>
            </a:r>
            <a:r>
              <a:rPr sz="3300" b="1" spc="-525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+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0308" y="5633256"/>
            <a:ext cx="95777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300" b="1" spc="-95" dirty="0">
                <a:solidFill>
                  <a:srgbClr val="FFFFFF"/>
                </a:solidFill>
                <a:latin typeface="Trebuchet MS"/>
                <a:cs typeface="Trebuchet MS"/>
              </a:rPr>
              <a:t>&lt;GEOM_FUNCTION&gt;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25" dirty="0">
                <a:latin typeface="Trebuchet MS"/>
                <a:cs typeface="Trebuchet MS"/>
              </a:rPr>
              <a:t>(mapping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=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65" dirty="0">
                <a:latin typeface="Trebuchet MS"/>
                <a:cs typeface="Trebuchet MS"/>
              </a:rPr>
              <a:t>aes(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&lt;MAPPINGS&gt;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150" dirty="0">
                <a:latin typeface="Trebuchet MS"/>
                <a:cs typeface="Trebuchet MS"/>
              </a:rPr>
              <a:t>),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0308" y="6136192"/>
            <a:ext cx="7215505" cy="31692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90"/>
              </a:spcBef>
            </a:pPr>
            <a:r>
              <a:rPr sz="3300" dirty="0">
                <a:latin typeface="Calibri"/>
                <a:cs typeface="Calibri"/>
              </a:rPr>
              <a:t>stat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210" dirty="0">
                <a:solidFill>
                  <a:srgbClr val="FFFFFF"/>
                </a:solidFill>
                <a:latin typeface="Trebuchet MS"/>
                <a:cs typeface="Trebuchet MS"/>
              </a:rPr>
              <a:t>&lt;STAT&gt;</a:t>
            </a:r>
            <a:r>
              <a:rPr sz="33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,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55" dirty="0">
                <a:latin typeface="Calibri"/>
                <a:cs typeface="Calibri"/>
              </a:rPr>
              <a:t>position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&lt;POSITION&gt;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)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10" dirty="0">
                <a:solidFill>
                  <a:srgbClr val="FFFFFF"/>
                </a:solidFill>
                <a:latin typeface="Trebuchet MS"/>
                <a:cs typeface="Trebuchet MS"/>
              </a:rPr>
              <a:t>&lt;COORDINATE_FUNCTION&gt;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35" dirty="0">
                <a:solidFill>
                  <a:srgbClr val="FFFFFF"/>
                </a:solidFill>
                <a:latin typeface="Trebuchet MS"/>
                <a:cs typeface="Trebuchet MS"/>
              </a:rPr>
              <a:t>&lt;FACET_FUNCTION&gt;</a:t>
            </a:r>
            <a:r>
              <a:rPr sz="3300" b="1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&lt;SCALE_FUNCTION&gt;</a:t>
            </a:r>
            <a:r>
              <a:rPr sz="33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&lt;THEME_FUNCTION&gt;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89285" y="3790523"/>
            <a:ext cx="10878185" cy="6099810"/>
          </a:xfrm>
          <a:custGeom>
            <a:avLst/>
            <a:gdLst/>
            <a:ahLst/>
            <a:cxnLst/>
            <a:rect l="l" t="t" r="r" b="b"/>
            <a:pathLst>
              <a:path w="10878185" h="6099809">
                <a:moveTo>
                  <a:pt x="0" y="0"/>
                </a:moveTo>
                <a:lnTo>
                  <a:pt x="0" y="6099290"/>
                </a:lnTo>
                <a:lnTo>
                  <a:pt x="10877616" y="6099290"/>
                </a:lnTo>
                <a:lnTo>
                  <a:pt x="1087761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8713" y="411186"/>
            <a:ext cx="10187003" cy="1033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421" y="10887492"/>
            <a:ext cx="41827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latin typeface="Arial"/>
                <a:cs typeface="Arial"/>
              </a:rPr>
              <a:t>David </a:t>
            </a:r>
            <a:r>
              <a:rPr sz="1950" spc="50" dirty="0">
                <a:latin typeface="Arial"/>
                <a:cs typeface="Arial"/>
              </a:rPr>
              <a:t>B </a:t>
            </a:r>
            <a:r>
              <a:rPr sz="1950" spc="15" dirty="0">
                <a:latin typeface="Arial"/>
                <a:cs typeface="Arial"/>
              </a:rPr>
              <a:t>Sparks,</a:t>
            </a:r>
            <a:r>
              <a:rPr sz="1950" spc="-85" dirty="0">
                <a:latin typeface="Arial"/>
                <a:cs typeface="Arial"/>
              </a:rPr>
              <a:t> </a:t>
            </a:r>
            <a:r>
              <a:rPr sz="1950" spc="45" dirty="0">
                <a:latin typeface="Arial"/>
                <a:cs typeface="Arial"/>
                <a:hlinkClick r:id="rId4"/>
              </a:rPr>
              <a:t>http://bit.ly/hn54NW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6633" y="138149"/>
            <a:ext cx="10730835" cy="10730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3976" y="3368595"/>
            <a:ext cx="8016240" cy="7467600"/>
          </a:xfrm>
          <a:custGeom>
            <a:avLst/>
            <a:gdLst/>
            <a:ahLst/>
            <a:cxnLst/>
            <a:rect l="l" t="t" r="r" b="b"/>
            <a:pathLst>
              <a:path w="8016240" h="7467600">
                <a:moveTo>
                  <a:pt x="2648216" y="800100"/>
                </a:moveTo>
                <a:lnTo>
                  <a:pt x="2541121" y="812800"/>
                </a:lnTo>
                <a:lnTo>
                  <a:pt x="2434238" y="850900"/>
                </a:lnTo>
                <a:lnTo>
                  <a:pt x="2342259" y="889000"/>
                </a:lnTo>
                <a:lnTo>
                  <a:pt x="2327142" y="901700"/>
                </a:lnTo>
                <a:lnTo>
                  <a:pt x="2220047" y="977900"/>
                </a:lnTo>
                <a:lnTo>
                  <a:pt x="2197053" y="1003300"/>
                </a:lnTo>
                <a:lnTo>
                  <a:pt x="2112952" y="1092200"/>
                </a:lnTo>
                <a:lnTo>
                  <a:pt x="2097623" y="1104900"/>
                </a:lnTo>
                <a:lnTo>
                  <a:pt x="2024380" y="1219200"/>
                </a:lnTo>
                <a:lnTo>
                  <a:pt x="2006069" y="1257300"/>
                </a:lnTo>
                <a:lnTo>
                  <a:pt x="1968384" y="1320800"/>
                </a:lnTo>
                <a:lnTo>
                  <a:pt x="1925588" y="1435100"/>
                </a:lnTo>
                <a:lnTo>
                  <a:pt x="1898974" y="1524000"/>
                </a:lnTo>
                <a:lnTo>
                  <a:pt x="1893226" y="1536700"/>
                </a:lnTo>
                <a:lnTo>
                  <a:pt x="1869592" y="1651000"/>
                </a:lnTo>
                <a:lnTo>
                  <a:pt x="1853198" y="1752600"/>
                </a:lnTo>
                <a:lnTo>
                  <a:pt x="1842339" y="1866900"/>
                </a:lnTo>
                <a:lnTo>
                  <a:pt x="1835952" y="1968500"/>
                </a:lnTo>
                <a:lnTo>
                  <a:pt x="1832545" y="2082800"/>
                </a:lnTo>
                <a:lnTo>
                  <a:pt x="1831055" y="2184400"/>
                </a:lnTo>
                <a:lnTo>
                  <a:pt x="1830629" y="2298700"/>
                </a:lnTo>
                <a:lnTo>
                  <a:pt x="1829990" y="2400300"/>
                </a:lnTo>
                <a:lnTo>
                  <a:pt x="1828500" y="2514600"/>
                </a:lnTo>
                <a:lnTo>
                  <a:pt x="1825519" y="2616200"/>
                </a:lnTo>
                <a:lnTo>
                  <a:pt x="1820622" y="2730500"/>
                </a:lnTo>
                <a:lnTo>
                  <a:pt x="1813383" y="2832100"/>
                </a:lnTo>
                <a:lnTo>
                  <a:pt x="1803162" y="2946400"/>
                </a:lnTo>
                <a:lnTo>
                  <a:pt x="1791879" y="3035300"/>
                </a:lnTo>
                <a:lnTo>
                  <a:pt x="1789323" y="3048000"/>
                </a:lnTo>
                <a:lnTo>
                  <a:pt x="1771013" y="3162300"/>
                </a:lnTo>
                <a:lnTo>
                  <a:pt x="1746315" y="3263900"/>
                </a:lnTo>
                <a:lnTo>
                  <a:pt x="1712675" y="3378200"/>
                </a:lnTo>
                <a:lnTo>
                  <a:pt x="1684996" y="3441700"/>
                </a:lnTo>
                <a:lnTo>
                  <a:pt x="1664130" y="3479800"/>
                </a:lnTo>
                <a:lnTo>
                  <a:pt x="1592166" y="3594100"/>
                </a:lnTo>
                <a:lnTo>
                  <a:pt x="1577900" y="3606800"/>
                </a:lnTo>
                <a:lnTo>
                  <a:pt x="1484644" y="3695700"/>
                </a:lnTo>
                <a:lnTo>
                  <a:pt x="1470805" y="3708400"/>
                </a:lnTo>
                <a:lnTo>
                  <a:pt x="1363710" y="3784600"/>
                </a:lnTo>
                <a:lnTo>
                  <a:pt x="1334541" y="3810000"/>
                </a:lnTo>
                <a:lnTo>
                  <a:pt x="1256827" y="3848100"/>
                </a:lnTo>
                <a:lnTo>
                  <a:pt x="1155268" y="3911600"/>
                </a:lnTo>
                <a:lnTo>
                  <a:pt x="1149732" y="3924300"/>
                </a:lnTo>
                <a:lnTo>
                  <a:pt x="1042636" y="3987800"/>
                </a:lnTo>
                <a:lnTo>
                  <a:pt x="981317" y="4025900"/>
                </a:lnTo>
                <a:lnTo>
                  <a:pt x="935541" y="4051300"/>
                </a:lnTo>
                <a:lnTo>
                  <a:pt x="828658" y="4127500"/>
                </a:lnTo>
                <a:lnTo>
                  <a:pt x="824613" y="4127500"/>
                </a:lnTo>
                <a:lnTo>
                  <a:pt x="721563" y="4216400"/>
                </a:lnTo>
                <a:lnTo>
                  <a:pt x="614468" y="4305300"/>
                </a:lnTo>
                <a:lnTo>
                  <a:pt x="574653" y="4343400"/>
                </a:lnTo>
                <a:lnTo>
                  <a:pt x="507373" y="4419600"/>
                </a:lnTo>
                <a:lnTo>
                  <a:pt x="473306" y="4457700"/>
                </a:lnTo>
                <a:lnTo>
                  <a:pt x="400490" y="4546600"/>
                </a:lnTo>
                <a:lnTo>
                  <a:pt x="384947" y="4559300"/>
                </a:lnTo>
                <a:lnTo>
                  <a:pt x="307659" y="4673600"/>
                </a:lnTo>
                <a:lnTo>
                  <a:pt x="293394" y="4686300"/>
                </a:lnTo>
                <a:lnTo>
                  <a:pt x="239953" y="4775200"/>
                </a:lnTo>
                <a:lnTo>
                  <a:pt x="186299" y="4876800"/>
                </a:lnTo>
                <a:lnTo>
                  <a:pt x="181615" y="4889500"/>
                </a:lnTo>
                <a:lnTo>
                  <a:pt x="131367" y="4991100"/>
                </a:lnTo>
                <a:lnTo>
                  <a:pt x="89637" y="5105400"/>
                </a:lnTo>
                <a:lnTo>
                  <a:pt x="55570" y="5207000"/>
                </a:lnTo>
                <a:lnTo>
                  <a:pt x="29168" y="5321300"/>
                </a:lnTo>
                <a:lnTo>
                  <a:pt x="11284" y="5422900"/>
                </a:lnTo>
                <a:lnTo>
                  <a:pt x="1490" y="5537200"/>
                </a:lnTo>
                <a:lnTo>
                  <a:pt x="0" y="5638800"/>
                </a:lnTo>
                <a:lnTo>
                  <a:pt x="7664" y="5753100"/>
                </a:lnTo>
                <a:lnTo>
                  <a:pt x="24697" y="5854700"/>
                </a:lnTo>
                <a:lnTo>
                  <a:pt x="52590" y="5969000"/>
                </a:lnTo>
                <a:lnTo>
                  <a:pt x="79203" y="6032500"/>
                </a:lnTo>
                <a:lnTo>
                  <a:pt x="92191" y="6070600"/>
                </a:lnTo>
                <a:lnTo>
                  <a:pt x="144780" y="6184900"/>
                </a:lnTo>
                <a:lnTo>
                  <a:pt x="186299" y="6248400"/>
                </a:lnTo>
                <a:lnTo>
                  <a:pt x="212913" y="6286500"/>
                </a:lnTo>
                <a:lnTo>
                  <a:pt x="293394" y="6388100"/>
                </a:lnTo>
                <a:lnTo>
                  <a:pt x="299568" y="6400800"/>
                </a:lnTo>
                <a:lnTo>
                  <a:pt x="400490" y="6489700"/>
                </a:lnTo>
                <a:lnTo>
                  <a:pt x="409858" y="6502400"/>
                </a:lnTo>
                <a:lnTo>
                  <a:pt x="507373" y="6578600"/>
                </a:lnTo>
                <a:lnTo>
                  <a:pt x="551871" y="6616700"/>
                </a:lnTo>
                <a:lnTo>
                  <a:pt x="614468" y="6654800"/>
                </a:lnTo>
                <a:lnTo>
                  <a:pt x="721563" y="6705600"/>
                </a:lnTo>
                <a:lnTo>
                  <a:pt x="736680" y="6718300"/>
                </a:lnTo>
                <a:lnTo>
                  <a:pt x="828658" y="6769100"/>
                </a:lnTo>
                <a:lnTo>
                  <a:pt x="935541" y="6807200"/>
                </a:lnTo>
                <a:lnTo>
                  <a:pt x="989408" y="6832600"/>
                </a:lnTo>
                <a:lnTo>
                  <a:pt x="1042636" y="6845300"/>
                </a:lnTo>
                <a:lnTo>
                  <a:pt x="1149732" y="6883400"/>
                </a:lnTo>
                <a:lnTo>
                  <a:pt x="1256827" y="6908800"/>
                </a:lnTo>
                <a:lnTo>
                  <a:pt x="1326024" y="6934200"/>
                </a:lnTo>
                <a:lnTo>
                  <a:pt x="1363710" y="6946900"/>
                </a:lnTo>
                <a:lnTo>
                  <a:pt x="1470805" y="6972300"/>
                </a:lnTo>
                <a:lnTo>
                  <a:pt x="1577900" y="7010400"/>
                </a:lnTo>
                <a:lnTo>
                  <a:pt x="1669666" y="7048500"/>
                </a:lnTo>
                <a:lnTo>
                  <a:pt x="1684996" y="7048500"/>
                </a:lnTo>
                <a:lnTo>
                  <a:pt x="1791879" y="7086600"/>
                </a:lnTo>
                <a:lnTo>
                  <a:pt x="1898974" y="7137400"/>
                </a:lnTo>
                <a:lnTo>
                  <a:pt x="1927717" y="7150100"/>
                </a:lnTo>
                <a:lnTo>
                  <a:pt x="2006069" y="7188200"/>
                </a:lnTo>
                <a:lnTo>
                  <a:pt x="2112952" y="7251700"/>
                </a:lnTo>
                <a:lnTo>
                  <a:pt x="2131262" y="7264400"/>
                </a:lnTo>
                <a:lnTo>
                  <a:pt x="2220047" y="7315200"/>
                </a:lnTo>
                <a:lnTo>
                  <a:pt x="2316071" y="7366000"/>
                </a:lnTo>
                <a:lnTo>
                  <a:pt x="2327142" y="7378700"/>
                </a:lnTo>
                <a:lnTo>
                  <a:pt x="2434238" y="7429500"/>
                </a:lnTo>
                <a:lnTo>
                  <a:pt x="2505138" y="7467600"/>
                </a:lnTo>
                <a:lnTo>
                  <a:pt x="4360891" y="7467600"/>
                </a:lnTo>
                <a:lnTo>
                  <a:pt x="4467987" y="7416800"/>
                </a:lnTo>
                <a:lnTo>
                  <a:pt x="4547829" y="7366000"/>
                </a:lnTo>
                <a:lnTo>
                  <a:pt x="4574869" y="7353300"/>
                </a:lnTo>
                <a:lnTo>
                  <a:pt x="4681965" y="7289800"/>
                </a:lnTo>
                <a:lnTo>
                  <a:pt x="4750735" y="7264400"/>
                </a:lnTo>
                <a:lnTo>
                  <a:pt x="4789060" y="7239000"/>
                </a:lnTo>
                <a:lnTo>
                  <a:pt x="4896155" y="7188200"/>
                </a:lnTo>
                <a:lnTo>
                  <a:pt x="4992818" y="7150100"/>
                </a:lnTo>
                <a:lnTo>
                  <a:pt x="5003038" y="7150100"/>
                </a:lnTo>
                <a:lnTo>
                  <a:pt x="5110133" y="7112000"/>
                </a:lnTo>
                <a:lnTo>
                  <a:pt x="5217229" y="7086600"/>
                </a:lnTo>
                <a:lnTo>
                  <a:pt x="5431207" y="7061200"/>
                </a:lnTo>
                <a:lnTo>
                  <a:pt x="6778947" y="7061200"/>
                </a:lnTo>
                <a:lnTo>
                  <a:pt x="6800025" y="7048500"/>
                </a:lnTo>
                <a:lnTo>
                  <a:pt x="6822810" y="7023100"/>
                </a:lnTo>
                <a:lnTo>
                  <a:pt x="6914995" y="6934200"/>
                </a:lnTo>
                <a:lnTo>
                  <a:pt x="6929906" y="6921500"/>
                </a:lnTo>
                <a:lnTo>
                  <a:pt x="6992291" y="6832600"/>
                </a:lnTo>
                <a:lnTo>
                  <a:pt x="7036782" y="6743700"/>
                </a:lnTo>
                <a:lnTo>
                  <a:pt x="7091503" y="6616700"/>
                </a:lnTo>
                <a:lnTo>
                  <a:pt x="7124507" y="6502400"/>
                </a:lnTo>
                <a:lnTo>
                  <a:pt x="7143878" y="6426200"/>
                </a:lnTo>
                <a:lnTo>
                  <a:pt x="7151543" y="6400800"/>
                </a:lnTo>
                <a:lnTo>
                  <a:pt x="7195406" y="6184900"/>
                </a:lnTo>
                <a:lnTo>
                  <a:pt x="7214567" y="6070600"/>
                </a:lnTo>
                <a:lnTo>
                  <a:pt x="7232881" y="5969000"/>
                </a:lnTo>
                <a:lnTo>
                  <a:pt x="7250975" y="5854700"/>
                </a:lnTo>
                <a:lnTo>
                  <a:pt x="7270356" y="5753100"/>
                </a:lnTo>
                <a:lnTo>
                  <a:pt x="7289937" y="5638800"/>
                </a:lnTo>
                <a:lnTo>
                  <a:pt x="7309737" y="5537200"/>
                </a:lnTo>
                <a:lnTo>
                  <a:pt x="7329119" y="5422900"/>
                </a:lnTo>
                <a:lnTo>
                  <a:pt x="7347851" y="5321300"/>
                </a:lnTo>
                <a:lnTo>
                  <a:pt x="7358071" y="5257800"/>
                </a:lnTo>
                <a:lnTo>
                  <a:pt x="7365955" y="5207000"/>
                </a:lnTo>
                <a:lnTo>
                  <a:pt x="7382981" y="5105400"/>
                </a:lnTo>
                <a:lnTo>
                  <a:pt x="7395975" y="4991100"/>
                </a:lnTo>
                <a:lnTo>
                  <a:pt x="7402781" y="4889500"/>
                </a:lnTo>
                <a:lnTo>
                  <a:pt x="7400017" y="4775200"/>
                </a:lnTo>
                <a:lnTo>
                  <a:pt x="7383410" y="4673600"/>
                </a:lnTo>
                <a:lnTo>
                  <a:pt x="7358071" y="4584700"/>
                </a:lnTo>
                <a:lnTo>
                  <a:pt x="7301434" y="4457700"/>
                </a:lnTo>
                <a:lnTo>
                  <a:pt x="7250975" y="4368800"/>
                </a:lnTo>
                <a:lnTo>
                  <a:pt x="7239697" y="4343400"/>
                </a:lnTo>
                <a:lnTo>
                  <a:pt x="7182202" y="4241800"/>
                </a:lnTo>
                <a:lnTo>
                  <a:pt x="7143878" y="4165600"/>
                </a:lnTo>
                <a:lnTo>
                  <a:pt x="7131533" y="4127500"/>
                </a:lnTo>
                <a:lnTo>
                  <a:pt x="7099806" y="4025900"/>
                </a:lnTo>
                <a:lnTo>
                  <a:pt x="7083419" y="3911600"/>
                </a:lnTo>
                <a:lnTo>
                  <a:pt x="7084697" y="3810000"/>
                </a:lnTo>
                <a:lnTo>
                  <a:pt x="7102791" y="3695700"/>
                </a:lnTo>
                <a:lnTo>
                  <a:pt x="7134936" y="3594100"/>
                </a:lnTo>
                <a:lnTo>
                  <a:pt x="7183909" y="3479800"/>
                </a:lnTo>
                <a:lnTo>
                  <a:pt x="7240975" y="3378200"/>
                </a:lnTo>
                <a:lnTo>
                  <a:pt x="7250975" y="3365500"/>
                </a:lnTo>
                <a:lnTo>
                  <a:pt x="7308460" y="3263900"/>
                </a:lnTo>
                <a:lnTo>
                  <a:pt x="7358071" y="3187700"/>
                </a:lnTo>
                <a:lnTo>
                  <a:pt x="7378300" y="3162300"/>
                </a:lnTo>
                <a:lnTo>
                  <a:pt x="7450267" y="3048000"/>
                </a:lnTo>
                <a:lnTo>
                  <a:pt x="7464958" y="3035300"/>
                </a:lnTo>
                <a:lnTo>
                  <a:pt x="7481624" y="3009900"/>
                </a:lnTo>
                <a:lnTo>
                  <a:pt x="4146913" y="3009900"/>
                </a:lnTo>
                <a:lnTo>
                  <a:pt x="4039818" y="2984500"/>
                </a:lnTo>
                <a:lnTo>
                  <a:pt x="3961253" y="2946400"/>
                </a:lnTo>
                <a:lnTo>
                  <a:pt x="3932723" y="2921000"/>
                </a:lnTo>
                <a:lnTo>
                  <a:pt x="3863312" y="2832100"/>
                </a:lnTo>
                <a:lnTo>
                  <a:pt x="3825626" y="2768600"/>
                </a:lnTo>
                <a:lnTo>
                  <a:pt x="3805613" y="2730500"/>
                </a:lnTo>
                <a:lnTo>
                  <a:pt x="3764947" y="2616200"/>
                </a:lnTo>
                <a:lnTo>
                  <a:pt x="3729816" y="2514600"/>
                </a:lnTo>
                <a:lnTo>
                  <a:pt x="3718745" y="2476500"/>
                </a:lnTo>
                <a:lnTo>
                  <a:pt x="3699156" y="2400300"/>
                </a:lnTo>
                <a:lnTo>
                  <a:pt x="3670200" y="2298700"/>
                </a:lnTo>
                <a:lnTo>
                  <a:pt x="3640818" y="2184400"/>
                </a:lnTo>
                <a:lnTo>
                  <a:pt x="3611649" y="2082800"/>
                </a:lnTo>
                <a:lnTo>
                  <a:pt x="3610159" y="2082800"/>
                </a:lnTo>
                <a:lnTo>
                  <a:pt x="3579712" y="1968500"/>
                </a:lnTo>
                <a:lnTo>
                  <a:pt x="3547349" y="1866900"/>
                </a:lnTo>
                <a:lnTo>
                  <a:pt x="3512644" y="1752600"/>
                </a:lnTo>
                <a:lnTo>
                  <a:pt x="3504554" y="1739900"/>
                </a:lnTo>
                <a:lnTo>
                  <a:pt x="3475810" y="1651000"/>
                </a:lnTo>
                <a:lnTo>
                  <a:pt x="3435569" y="1536700"/>
                </a:lnTo>
                <a:lnTo>
                  <a:pt x="3397458" y="1447800"/>
                </a:lnTo>
                <a:lnTo>
                  <a:pt x="3390858" y="1435100"/>
                </a:lnTo>
                <a:lnTo>
                  <a:pt x="3340185" y="1320800"/>
                </a:lnTo>
                <a:lnTo>
                  <a:pt x="3290576" y="1231900"/>
                </a:lnTo>
                <a:lnTo>
                  <a:pt x="3281634" y="1219200"/>
                </a:lnTo>
                <a:lnTo>
                  <a:pt x="3210307" y="1104900"/>
                </a:lnTo>
                <a:lnTo>
                  <a:pt x="3183481" y="1079500"/>
                </a:lnTo>
                <a:lnTo>
                  <a:pt x="3118541" y="1003300"/>
                </a:lnTo>
                <a:lnTo>
                  <a:pt x="3076384" y="965200"/>
                </a:lnTo>
                <a:lnTo>
                  <a:pt x="2986961" y="889000"/>
                </a:lnTo>
                <a:lnTo>
                  <a:pt x="2969289" y="889000"/>
                </a:lnTo>
                <a:lnTo>
                  <a:pt x="2862407" y="838200"/>
                </a:lnTo>
                <a:lnTo>
                  <a:pt x="2755311" y="812800"/>
                </a:lnTo>
                <a:lnTo>
                  <a:pt x="2648216" y="800100"/>
                </a:lnTo>
                <a:close/>
              </a:path>
              <a:path w="8016240" h="7467600">
                <a:moveTo>
                  <a:pt x="6778947" y="7061200"/>
                </a:moveTo>
                <a:lnTo>
                  <a:pt x="5538302" y="7061200"/>
                </a:lnTo>
                <a:lnTo>
                  <a:pt x="5859373" y="7099300"/>
                </a:lnTo>
                <a:lnTo>
                  <a:pt x="6073565" y="7150100"/>
                </a:lnTo>
                <a:lnTo>
                  <a:pt x="6088047" y="7150100"/>
                </a:lnTo>
                <a:lnTo>
                  <a:pt x="6180662" y="7162800"/>
                </a:lnTo>
                <a:lnTo>
                  <a:pt x="6287548" y="7175500"/>
                </a:lnTo>
                <a:lnTo>
                  <a:pt x="6501730" y="7175500"/>
                </a:lnTo>
                <a:lnTo>
                  <a:pt x="6582220" y="7150100"/>
                </a:lnTo>
                <a:lnTo>
                  <a:pt x="6608827" y="7137400"/>
                </a:lnTo>
                <a:lnTo>
                  <a:pt x="6715713" y="7099300"/>
                </a:lnTo>
                <a:lnTo>
                  <a:pt x="6778947" y="7061200"/>
                </a:lnTo>
                <a:close/>
              </a:path>
              <a:path w="8016240" h="7467600">
                <a:moveTo>
                  <a:pt x="6608827" y="0"/>
                </a:moveTo>
                <a:lnTo>
                  <a:pt x="6394645" y="0"/>
                </a:lnTo>
                <a:lnTo>
                  <a:pt x="6287548" y="12700"/>
                </a:lnTo>
                <a:lnTo>
                  <a:pt x="6198336" y="38100"/>
                </a:lnTo>
                <a:lnTo>
                  <a:pt x="6180662" y="38100"/>
                </a:lnTo>
                <a:lnTo>
                  <a:pt x="6073565" y="63500"/>
                </a:lnTo>
                <a:lnTo>
                  <a:pt x="5966469" y="101600"/>
                </a:lnTo>
                <a:lnTo>
                  <a:pt x="5881519" y="139700"/>
                </a:lnTo>
                <a:lnTo>
                  <a:pt x="5859373" y="152400"/>
                </a:lnTo>
                <a:lnTo>
                  <a:pt x="5752497" y="203200"/>
                </a:lnTo>
                <a:lnTo>
                  <a:pt x="5689252" y="254000"/>
                </a:lnTo>
                <a:lnTo>
                  <a:pt x="5645400" y="279400"/>
                </a:lnTo>
                <a:lnTo>
                  <a:pt x="5545541" y="355600"/>
                </a:lnTo>
                <a:lnTo>
                  <a:pt x="5538302" y="355600"/>
                </a:lnTo>
                <a:lnTo>
                  <a:pt x="5336886" y="571500"/>
                </a:lnTo>
                <a:lnTo>
                  <a:pt x="5324324" y="584200"/>
                </a:lnTo>
                <a:lnTo>
                  <a:pt x="5257895" y="673100"/>
                </a:lnTo>
                <a:lnTo>
                  <a:pt x="5217229" y="749300"/>
                </a:lnTo>
                <a:lnTo>
                  <a:pt x="5192318" y="787400"/>
                </a:lnTo>
                <a:lnTo>
                  <a:pt x="5136748" y="889000"/>
                </a:lnTo>
                <a:lnTo>
                  <a:pt x="5110133" y="952500"/>
                </a:lnTo>
                <a:lnTo>
                  <a:pt x="5090119" y="1003300"/>
                </a:lnTo>
                <a:lnTo>
                  <a:pt x="5049666" y="1104900"/>
                </a:lnTo>
                <a:lnTo>
                  <a:pt x="5017728" y="1219200"/>
                </a:lnTo>
                <a:lnTo>
                  <a:pt x="5003038" y="1282700"/>
                </a:lnTo>
                <a:lnTo>
                  <a:pt x="4990050" y="1320800"/>
                </a:lnTo>
                <a:lnTo>
                  <a:pt x="4965778" y="1435100"/>
                </a:lnTo>
                <a:lnTo>
                  <a:pt x="4946403" y="1536700"/>
                </a:lnTo>
                <a:lnTo>
                  <a:pt x="4930860" y="1651000"/>
                </a:lnTo>
                <a:lnTo>
                  <a:pt x="4918085" y="1752600"/>
                </a:lnTo>
                <a:lnTo>
                  <a:pt x="4907013" y="1866900"/>
                </a:lnTo>
                <a:lnTo>
                  <a:pt x="4896794" y="1968500"/>
                </a:lnTo>
                <a:lnTo>
                  <a:pt x="4884232" y="2082800"/>
                </a:lnTo>
                <a:lnTo>
                  <a:pt x="4869754" y="2184400"/>
                </a:lnTo>
                <a:lnTo>
                  <a:pt x="4851656" y="2298700"/>
                </a:lnTo>
                <a:lnTo>
                  <a:pt x="4828023" y="2400300"/>
                </a:lnTo>
                <a:lnTo>
                  <a:pt x="4796937" y="2514600"/>
                </a:lnTo>
                <a:lnTo>
                  <a:pt x="4748819" y="2616200"/>
                </a:lnTo>
                <a:lnTo>
                  <a:pt x="4685371" y="2730500"/>
                </a:lnTo>
                <a:lnTo>
                  <a:pt x="4681965" y="2730500"/>
                </a:lnTo>
                <a:lnTo>
                  <a:pt x="4587644" y="2832100"/>
                </a:lnTo>
                <a:lnTo>
                  <a:pt x="4467987" y="2921000"/>
                </a:lnTo>
                <a:lnTo>
                  <a:pt x="4426894" y="2946400"/>
                </a:lnTo>
                <a:lnTo>
                  <a:pt x="4360891" y="2971800"/>
                </a:lnTo>
                <a:lnTo>
                  <a:pt x="4253796" y="2997200"/>
                </a:lnTo>
                <a:lnTo>
                  <a:pt x="4146913" y="3009900"/>
                </a:lnTo>
                <a:lnTo>
                  <a:pt x="7481624" y="3009900"/>
                </a:lnTo>
                <a:lnTo>
                  <a:pt x="7523291" y="2946400"/>
                </a:lnTo>
                <a:lnTo>
                  <a:pt x="7572054" y="2870200"/>
                </a:lnTo>
                <a:lnTo>
                  <a:pt x="7591425" y="2832100"/>
                </a:lnTo>
                <a:lnTo>
                  <a:pt x="7657433" y="2730500"/>
                </a:lnTo>
                <a:lnTo>
                  <a:pt x="7679150" y="2692400"/>
                </a:lnTo>
                <a:lnTo>
                  <a:pt x="7720238" y="2616200"/>
                </a:lnTo>
                <a:lnTo>
                  <a:pt x="7775597" y="2514600"/>
                </a:lnTo>
                <a:lnTo>
                  <a:pt x="7786246" y="2489200"/>
                </a:lnTo>
                <a:lnTo>
                  <a:pt x="7830098" y="2400300"/>
                </a:lnTo>
                <a:lnTo>
                  <a:pt x="7876086" y="2298700"/>
                </a:lnTo>
                <a:lnTo>
                  <a:pt x="7893123" y="2247900"/>
                </a:lnTo>
                <a:lnTo>
                  <a:pt x="7918253" y="2184400"/>
                </a:lnTo>
                <a:lnTo>
                  <a:pt x="7954869" y="2082800"/>
                </a:lnTo>
                <a:lnTo>
                  <a:pt x="7981696" y="1968500"/>
                </a:lnTo>
                <a:lnTo>
                  <a:pt x="8000009" y="1866900"/>
                </a:lnTo>
                <a:lnTo>
                  <a:pt x="8000219" y="1866900"/>
                </a:lnTo>
                <a:lnTo>
                  <a:pt x="8013423" y="1752600"/>
                </a:lnTo>
                <a:lnTo>
                  <a:pt x="8016187" y="1651000"/>
                </a:lnTo>
                <a:lnTo>
                  <a:pt x="8007883" y="1536700"/>
                </a:lnTo>
                <a:lnTo>
                  <a:pt x="8000219" y="1498600"/>
                </a:lnTo>
                <a:lnTo>
                  <a:pt x="7990847" y="1435100"/>
                </a:lnTo>
                <a:lnTo>
                  <a:pt x="7966366" y="1320800"/>
                </a:lnTo>
                <a:lnTo>
                  <a:pt x="7930598" y="1219200"/>
                </a:lnTo>
                <a:lnTo>
                  <a:pt x="7893123" y="1130300"/>
                </a:lnTo>
                <a:lnTo>
                  <a:pt x="7884390" y="1104900"/>
                </a:lnTo>
                <a:lnTo>
                  <a:pt x="7834999" y="1003300"/>
                </a:lnTo>
                <a:lnTo>
                  <a:pt x="7786246" y="914400"/>
                </a:lnTo>
                <a:lnTo>
                  <a:pt x="7773891" y="889000"/>
                </a:lnTo>
                <a:lnTo>
                  <a:pt x="7708102" y="787400"/>
                </a:lnTo>
                <a:lnTo>
                  <a:pt x="7679150" y="749300"/>
                </a:lnTo>
                <a:lnTo>
                  <a:pt x="7633801" y="673100"/>
                </a:lnTo>
                <a:lnTo>
                  <a:pt x="7572054" y="596900"/>
                </a:lnTo>
                <a:lnTo>
                  <a:pt x="7549060" y="571500"/>
                </a:lnTo>
                <a:lnTo>
                  <a:pt x="7464958" y="482600"/>
                </a:lnTo>
                <a:lnTo>
                  <a:pt x="7453461" y="469900"/>
                </a:lnTo>
                <a:lnTo>
                  <a:pt x="7358071" y="368300"/>
                </a:lnTo>
                <a:lnTo>
                  <a:pt x="7343809" y="355600"/>
                </a:lnTo>
                <a:lnTo>
                  <a:pt x="7250975" y="279400"/>
                </a:lnTo>
                <a:lnTo>
                  <a:pt x="7212222" y="254000"/>
                </a:lnTo>
                <a:lnTo>
                  <a:pt x="7143878" y="203200"/>
                </a:lnTo>
                <a:lnTo>
                  <a:pt x="7041044" y="139700"/>
                </a:lnTo>
                <a:lnTo>
                  <a:pt x="7036782" y="139700"/>
                </a:lnTo>
                <a:lnTo>
                  <a:pt x="6929906" y="88900"/>
                </a:lnTo>
                <a:lnTo>
                  <a:pt x="6822810" y="50800"/>
                </a:lnTo>
                <a:lnTo>
                  <a:pt x="6753607" y="38100"/>
                </a:lnTo>
                <a:lnTo>
                  <a:pt x="6715713" y="25400"/>
                </a:lnTo>
                <a:lnTo>
                  <a:pt x="6608827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3841" y="382784"/>
            <a:ext cx="2171700" cy="1957070"/>
          </a:xfrm>
          <a:custGeom>
            <a:avLst/>
            <a:gdLst/>
            <a:ahLst/>
            <a:cxnLst/>
            <a:rect l="l" t="t" r="r" b="b"/>
            <a:pathLst>
              <a:path w="2171700" h="1957070">
                <a:moveTo>
                  <a:pt x="1109285" y="0"/>
                </a:moveTo>
                <a:lnTo>
                  <a:pt x="1002189" y="858"/>
                </a:lnTo>
                <a:lnTo>
                  <a:pt x="895093" y="10439"/>
                </a:lnTo>
                <a:lnTo>
                  <a:pt x="788206" y="28962"/>
                </a:lnTo>
                <a:lnTo>
                  <a:pt x="681110" y="56427"/>
                </a:lnTo>
                <a:lnTo>
                  <a:pt x="574013" y="93473"/>
                </a:lnTo>
                <a:lnTo>
                  <a:pt x="466917" y="144362"/>
                </a:lnTo>
                <a:lnTo>
                  <a:pt x="361957" y="206747"/>
                </a:lnTo>
                <a:lnTo>
                  <a:pt x="252945" y="294671"/>
                </a:lnTo>
                <a:lnTo>
                  <a:pt x="145848" y="412626"/>
                </a:lnTo>
                <a:lnTo>
                  <a:pt x="72814" y="530371"/>
                </a:lnTo>
                <a:lnTo>
                  <a:pt x="38962" y="613621"/>
                </a:lnTo>
                <a:lnTo>
                  <a:pt x="5748" y="746266"/>
                </a:lnTo>
                <a:lnTo>
                  <a:pt x="0" y="854212"/>
                </a:lnTo>
                <a:lnTo>
                  <a:pt x="10858" y="961946"/>
                </a:lnTo>
                <a:lnTo>
                  <a:pt x="37904" y="1069894"/>
                </a:lnTo>
                <a:lnTo>
                  <a:pt x="38962" y="1072022"/>
                </a:lnTo>
                <a:lnTo>
                  <a:pt x="80699" y="1177841"/>
                </a:lnTo>
                <a:lnTo>
                  <a:pt x="138822" y="1285575"/>
                </a:lnTo>
                <a:lnTo>
                  <a:pt x="212914" y="1393521"/>
                </a:lnTo>
                <a:lnTo>
                  <a:pt x="252945" y="1442067"/>
                </a:lnTo>
                <a:lnTo>
                  <a:pt x="304043" y="1501469"/>
                </a:lnTo>
                <a:lnTo>
                  <a:pt x="360041" y="1557465"/>
                </a:lnTo>
                <a:lnTo>
                  <a:pt x="415400" y="1609203"/>
                </a:lnTo>
                <a:lnTo>
                  <a:pt x="466917" y="1652637"/>
                </a:lnTo>
                <a:lnTo>
                  <a:pt x="552517" y="1717150"/>
                </a:lnTo>
                <a:lnTo>
                  <a:pt x="681110" y="1798057"/>
                </a:lnTo>
                <a:lnTo>
                  <a:pt x="733066" y="1825097"/>
                </a:lnTo>
                <a:lnTo>
                  <a:pt x="788206" y="1852137"/>
                </a:lnTo>
                <a:lnTo>
                  <a:pt x="895093" y="1894720"/>
                </a:lnTo>
                <a:lnTo>
                  <a:pt x="1002189" y="1926445"/>
                </a:lnTo>
                <a:lnTo>
                  <a:pt x="1109285" y="1947096"/>
                </a:lnTo>
                <a:lnTo>
                  <a:pt x="1216381" y="1956678"/>
                </a:lnTo>
                <a:lnTo>
                  <a:pt x="1323258" y="1954548"/>
                </a:lnTo>
                <a:lnTo>
                  <a:pt x="1430354" y="1939645"/>
                </a:lnTo>
                <a:lnTo>
                  <a:pt x="1537450" y="1910475"/>
                </a:lnTo>
                <a:lnTo>
                  <a:pt x="1644546" y="1865337"/>
                </a:lnTo>
                <a:lnTo>
                  <a:pt x="1714167" y="1825097"/>
                </a:lnTo>
                <a:lnTo>
                  <a:pt x="1751423" y="1801251"/>
                </a:lnTo>
                <a:lnTo>
                  <a:pt x="1854477" y="1717150"/>
                </a:lnTo>
                <a:lnTo>
                  <a:pt x="1951992" y="1609203"/>
                </a:lnTo>
                <a:lnTo>
                  <a:pt x="2025446" y="1501469"/>
                </a:lnTo>
                <a:lnTo>
                  <a:pt x="2072711" y="1411833"/>
                </a:lnTo>
                <a:lnTo>
                  <a:pt x="2123390" y="1285575"/>
                </a:lnTo>
                <a:lnTo>
                  <a:pt x="2151913" y="1177841"/>
                </a:lnTo>
                <a:lnTo>
                  <a:pt x="2167881" y="1069894"/>
                </a:lnTo>
                <a:lnTo>
                  <a:pt x="2171295" y="961946"/>
                </a:lnTo>
                <a:lnTo>
                  <a:pt x="2161923" y="854212"/>
                </a:lnTo>
                <a:lnTo>
                  <a:pt x="2138929" y="746266"/>
                </a:lnTo>
                <a:lnTo>
                  <a:pt x="2100815" y="638318"/>
                </a:lnTo>
                <a:lnTo>
                  <a:pt x="2072711" y="582110"/>
                </a:lnTo>
                <a:lnTo>
                  <a:pt x="2045885" y="530371"/>
                </a:lnTo>
                <a:lnTo>
                  <a:pt x="1972222" y="422636"/>
                </a:lnTo>
                <a:lnTo>
                  <a:pt x="1874707" y="314691"/>
                </a:lnTo>
                <a:lnTo>
                  <a:pt x="1751423" y="211857"/>
                </a:lnTo>
                <a:lnTo>
                  <a:pt x="1644546" y="144780"/>
                </a:lnTo>
                <a:lnTo>
                  <a:pt x="1552350" y="99012"/>
                </a:lnTo>
                <a:lnTo>
                  <a:pt x="1430354" y="53443"/>
                </a:lnTo>
                <a:lnTo>
                  <a:pt x="1323258" y="25768"/>
                </a:lnTo>
                <a:lnTo>
                  <a:pt x="1216381" y="8303"/>
                </a:lnTo>
                <a:lnTo>
                  <a:pt x="1109285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9262" y="8388543"/>
            <a:ext cx="758190" cy="815975"/>
          </a:xfrm>
          <a:custGeom>
            <a:avLst/>
            <a:gdLst/>
            <a:ahLst/>
            <a:cxnLst/>
            <a:rect l="l" t="t" r="r" b="b"/>
            <a:pathLst>
              <a:path w="758189" h="815975">
                <a:moveTo>
                  <a:pt x="381541" y="0"/>
                </a:moveTo>
                <a:lnTo>
                  <a:pt x="274446" y="23633"/>
                </a:lnTo>
                <a:lnTo>
                  <a:pt x="179060" y="75158"/>
                </a:lnTo>
                <a:lnTo>
                  <a:pt x="76862" y="182892"/>
                </a:lnTo>
                <a:lnTo>
                  <a:pt x="23421" y="290840"/>
                </a:lnTo>
                <a:lnTo>
                  <a:pt x="0" y="398574"/>
                </a:lnTo>
                <a:lnTo>
                  <a:pt x="4045" y="506521"/>
                </a:lnTo>
                <a:lnTo>
                  <a:pt x="38750" y="614255"/>
                </a:lnTo>
                <a:lnTo>
                  <a:pt x="60254" y="649386"/>
                </a:lnTo>
                <a:lnTo>
                  <a:pt x="125619" y="722202"/>
                </a:lnTo>
                <a:lnTo>
                  <a:pt x="167349" y="754352"/>
                </a:lnTo>
                <a:lnTo>
                  <a:pt x="274446" y="801193"/>
                </a:lnTo>
                <a:lnTo>
                  <a:pt x="381541" y="815458"/>
                </a:lnTo>
                <a:lnTo>
                  <a:pt x="488423" y="798212"/>
                </a:lnTo>
                <a:lnTo>
                  <a:pt x="595519" y="747325"/>
                </a:lnTo>
                <a:lnTo>
                  <a:pt x="627456" y="722202"/>
                </a:lnTo>
                <a:lnTo>
                  <a:pt x="702614" y="632778"/>
                </a:lnTo>
                <a:lnTo>
                  <a:pt x="749881" y="506521"/>
                </a:lnTo>
                <a:lnTo>
                  <a:pt x="757759" y="398574"/>
                </a:lnTo>
                <a:lnTo>
                  <a:pt x="740726" y="290840"/>
                </a:lnTo>
                <a:lnTo>
                  <a:pt x="702614" y="192899"/>
                </a:lnTo>
                <a:lnTo>
                  <a:pt x="606590" y="75158"/>
                </a:lnTo>
                <a:lnTo>
                  <a:pt x="488423" y="13200"/>
                </a:lnTo>
                <a:lnTo>
                  <a:pt x="38154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6130" y="6965856"/>
            <a:ext cx="3175635" cy="3351529"/>
          </a:xfrm>
          <a:custGeom>
            <a:avLst/>
            <a:gdLst/>
            <a:ahLst/>
            <a:cxnLst/>
            <a:rect l="l" t="t" r="r" b="b"/>
            <a:pathLst>
              <a:path w="3175634" h="3351529">
                <a:moveTo>
                  <a:pt x="2319052" y="0"/>
                </a:moveTo>
                <a:lnTo>
                  <a:pt x="2212170" y="7877"/>
                </a:lnTo>
                <a:lnTo>
                  <a:pt x="2105075" y="26827"/>
                </a:lnTo>
                <a:lnTo>
                  <a:pt x="1997978" y="52588"/>
                </a:lnTo>
                <a:lnTo>
                  <a:pt x="1890883" y="83462"/>
                </a:lnTo>
                <a:lnTo>
                  <a:pt x="1854689" y="95810"/>
                </a:lnTo>
                <a:lnTo>
                  <a:pt x="1784001" y="117102"/>
                </a:lnTo>
                <a:lnTo>
                  <a:pt x="1676906" y="153723"/>
                </a:lnTo>
                <a:lnTo>
                  <a:pt x="1569810" y="195028"/>
                </a:lnTo>
                <a:lnTo>
                  <a:pt x="1462714" y="239740"/>
                </a:lnTo>
                <a:lnTo>
                  <a:pt x="1355833" y="290200"/>
                </a:lnTo>
                <a:lnTo>
                  <a:pt x="1248736" y="347474"/>
                </a:lnTo>
                <a:lnTo>
                  <a:pt x="1141641" y="414329"/>
                </a:lnTo>
                <a:lnTo>
                  <a:pt x="1034759" y="493107"/>
                </a:lnTo>
                <a:lnTo>
                  <a:pt x="994518" y="527173"/>
                </a:lnTo>
                <a:lnTo>
                  <a:pt x="927663" y="588705"/>
                </a:lnTo>
                <a:lnTo>
                  <a:pt x="882738" y="635119"/>
                </a:lnTo>
                <a:lnTo>
                  <a:pt x="820568" y="706659"/>
                </a:lnTo>
                <a:lnTo>
                  <a:pt x="791612" y="742854"/>
                </a:lnTo>
                <a:lnTo>
                  <a:pt x="714963" y="850801"/>
                </a:lnTo>
                <a:lnTo>
                  <a:pt x="647895" y="958536"/>
                </a:lnTo>
                <a:lnTo>
                  <a:pt x="606590" y="1033694"/>
                </a:lnTo>
                <a:lnTo>
                  <a:pt x="534199" y="1174216"/>
                </a:lnTo>
                <a:lnTo>
                  <a:pt x="499494" y="1249375"/>
                </a:lnTo>
                <a:lnTo>
                  <a:pt x="483952" y="1282164"/>
                </a:lnTo>
                <a:lnTo>
                  <a:pt x="435407" y="1389897"/>
                </a:lnTo>
                <a:lnTo>
                  <a:pt x="392399" y="1492522"/>
                </a:lnTo>
                <a:lnTo>
                  <a:pt x="390057" y="1497845"/>
                </a:lnTo>
                <a:lnTo>
                  <a:pt x="344281" y="1605579"/>
                </a:lnTo>
                <a:lnTo>
                  <a:pt x="300846" y="1713526"/>
                </a:lnTo>
                <a:lnTo>
                  <a:pt x="285304" y="1754192"/>
                </a:lnTo>
                <a:lnTo>
                  <a:pt x="257412" y="1821260"/>
                </a:lnTo>
                <a:lnTo>
                  <a:pt x="215042" y="1929208"/>
                </a:lnTo>
                <a:lnTo>
                  <a:pt x="178421" y="2028851"/>
                </a:lnTo>
                <a:lnTo>
                  <a:pt x="175014" y="2036942"/>
                </a:lnTo>
                <a:lnTo>
                  <a:pt x="134561" y="2144888"/>
                </a:lnTo>
                <a:lnTo>
                  <a:pt x="98153" y="2252623"/>
                </a:lnTo>
                <a:lnTo>
                  <a:pt x="71326" y="2342473"/>
                </a:lnTo>
                <a:lnTo>
                  <a:pt x="65364" y="2360570"/>
                </a:lnTo>
                <a:lnTo>
                  <a:pt x="36195" y="2468304"/>
                </a:lnTo>
                <a:lnTo>
                  <a:pt x="14478" y="2576251"/>
                </a:lnTo>
                <a:lnTo>
                  <a:pt x="1703" y="2683985"/>
                </a:lnTo>
                <a:lnTo>
                  <a:pt x="0" y="2791932"/>
                </a:lnTo>
                <a:lnTo>
                  <a:pt x="12561" y="2899666"/>
                </a:lnTo>
                <a:lnTo>
                  <a:pt x="43221" y="3007614"/>
                </a:lnTo>
                <a:lnTo>
                  <a:pt x="71326" y="3064675"/>
                </a:lnTo>
                <a:lnTo>
                  <a:pt x="99644" y="3115348"/>
                </a:lnTo>
                <a:lnTo>
                  <a:pt x="178421" y="3206901"/>
                </a:lnTo>
                <a:lnTo>
                  <a:pt x="285304" y="3282059"/>
                </a:lnTo>
                <a:lnTo>
                  <a:pt x="392399" y="3327197"/>
                </a:lnTo>
                <a:lnTo>
                  <a:pt x="499494" y="3347849"/>
                </a:lnTo>
                <a:lnTo>
                  <a:pt x="606590" y="3351469"/>
                </a:lnTo>
                <a:lnTo>
                  <a:pt x="713472" y="3340610"/>
                </a:lnTo>
                <a:lnTo>
                  <a:pt x="820568" y="3317402"/>
                </a:lnTo>
                <a:lnTo>
                  <a:pt x="927663" y="3283762"/>
                </a:lnTo>
                <a:lnTo>
                  <a:pt x="1034759" y="3242670"/>
                </a:lnTo>
                <a:lnTo>
                  <a:pt x="1141641" y="3195616"/>
                </a:lnTo>
                <a:lnTo>
                  <a:pt x="1248736" y="3144730"/>
                </a:lnTo>
                <a:lnTo>
                  <a:pt x="1307287" y="3115348"/>
                </a:lnTo>
                <a:lnTo>
                  <a:pt x="1527654" y="3007614"/>
                </a:lnTo>
                <a:lnTo>
                  <a:pt x="1569810" y="2987600"/>
                </a:lnTo>
                <a:lnTo>
                  <a:pt x="1676906" y="2937991"/>
                </a:lnTo>
                <a:lnTo>
                  <a:pt x="1763135" y="2899666"/>
                </a:lnTo>
                <a:lnTo>
                  <a:pt x="1890883" y="2846012"/>
                </a:lnTo>
                <a:lnTo>
                  <a:pt x="1997978" y="2803643"/>
                </a:lnTo>
                <a:lnTo>
                  <a:pt x="2105075" y="2763402"/>
                </a:lnTo>
                <a:lnTo>
                  <a:pt x="2426148" y="2648216"/>
                </a:lnTo>
                <a:lnTo>
                  <a:pt x="2533246" y="2607337"/>
                </a:lnTo>
                <a:lnTo>
                  <a:pt x="2608186" y="2576251"/>
                </a:lnTo>
                <a:lnTo>
                  <a:pt x="2747218" y="2506628"/>
                </a:lnTo>
                <a:lnTo>
                  <a:pt x="2810033" y="2468304"/>
                </a:lnTo>
                <a:lnTo>
                  <a:pt x="2854315" y="2436580"/>
                </a:lnTo>
                <a:lnTo>
                  <a:pt x="2942459" y="2360570"/>
                </a:lnTo>
                <a:lnTo>
                  <a:pt x="3031252" y="2252623"/>
                </a:lnTo>
                <a:lnTo>
                  <a:pt x="3068507" y="2190026"/>
                </a:lnTo>
                <a:lnTo>
                  <a:pt x="3092349" y="2144888"/>
                </a:lnTo>
                <a:lnTo>
                  <a:pt x="3133448" y="2036942"/>
                </a:lnTo>
                <a:lnTo>
                  <a:pt x="3159635" y="1929208"/>
                </a:lnTo>
                <a:lnTo>
                  <a:pt x="3173048" y="1821260"/>
                </a:lnTo>
                <a:lnTo>
                  <a:pt x="3175394" y="1720126"/>
                </a:lnTo>
                <a:lnTo>
                  <a:pt x="3175603" y="1713526"/>
                </a:lnTo>
                <a:lnTo>
                  <a:pt x="3175394" y="1710971"/>
                </a:lnTo>
                <a:lnTo>
                  <a:pt x="3168787" y="1605579"/>
                </a:lnTo>
                <a:lnTo>
                  <a:pt x="3153677" y="1497845"/>
                </a:lnTo>
                <a:lnTo>
                  <a:pt x="3131102" y="1389897"/>
                </a:lnTo>
                <a:lnTo>
                  <a:pt x="3101930" y="1282164"/>
                </a:lnTo>
                <a:lnTo>
                  <a:pt x="3068507" y="1178688"/>
                </a:lnTo>
                <a:lnTo>
                  <a:pt x="3029116" y="1066482"/>
                </a:lnTo>
                <a:lnTo>
                  <a:pt x="2987599" y="958536"/>
                </a:lnTo>
                <a:lnTo>
                  <a:pt x="2961411" y="893596"/>
                </a:lnTo>
                <a:lnTo>
                  <a:pt x="2943956" y="850801"/>
                </a:lnTo>
                <a:lnTo>
                  <a:pt x="2899025" y="742854"/>
                </a:lnTo>
                <a:lnTo>
                  <a:pt x="2854315" y="637888"/>
                </a:lnTo>
                <a:lnTo>
                  <a:pt x="2853037" y="635119"/>
                </a:lnTo>
                <a:lnTo>
                  <a:pt x="2805562" y="527173"/>
                </a:lnTo>
                <a:lnTo>
                  <a:pt x="2756799" y="419439"/>
                </a:lnTo>
                <a:lnTo>
                  <a:pt x="2747218" y="396870"/>
                </a:lnTo>
                <a:lnTo>
                  <a:pt x="2703147" y="311492"/>
                </a:lnTo>
                <a:lnTo>
                  <a:pt x="2643745" y="203544"/>
                </a:lnTo>
                <a:lnTo>
                  <a:pt x="2640342" y="196944"/>
                </a:lnTo>
                <a:lnTo>
                  <a:pt x="2558575" y="95810"/>
                </a:lnTo>
                <a:lnTo>
                  <a:pt x="2533246" y="67919"/>
                </a:lnTo>
                <a:lnTo>
                  <a:pt x="2426148" y="12561"/>
                </a:lnTo>
                <a:lnTo>
                  <a:pt x="2319052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47929" y="3828365"/>
            <a:ext cx="1986914" cy="2620645"/>
          </a:xfrm>
          <a:custGeom>
            <a:avLst/>
            <a:gdLst/>
            <a:ahLst/>
            <a:cxnLst/>
            <a:rect l="l" t="t" r="r" b="b"/>
            <a:pathLst>
              <a:path w="1986915" h="2620645">
                <a:moveTo>
                  <a:pt x="990691" y="0"/>
                </a:moveTo>
                <a:lnTo>
                  <a:pt x="883595" y="8943"/>
                </a:lnTo>
                <a:lnTo>
                  <a:pt x="776708" y="31298"/>
                </a:lnTo>
                <a:lnTo>
                  <a:pt x="669612" y="68345"/>
                </a:lnTo>
                <a:lnTo>
                  <a:pt x="594452" y="105392"/>
                </a:lnTo>
                <a:lnTo>
                  <a:pt x="455419" y="193326"/>
                </a:lnTo>
                <a:lnTo>
                  <a:pt x="348543" y="288710"/>
                </a:lnTo>
                <a:lnTo>
                  <a:pt x="318093" y="321073"/>
                </a:lnTo>
                <a:lnTo>
                  <a:pt x="241447" y="416672"/>
                </a:lnTo>
                <a:lnTo>
                  <a:pt x="165859" y="536755"/>
                </a:lnTo>
                <a:lnTo>
                  <a:pt x="134348" y="601054"/>
                </a:lnTo>
                <a:lnTo>
                  <a:pt x="113696" y="644701"/>
                </a:lnTo>
                <a:lnTo>
                  <a:pt x="73029" y="752649"/>
                </a:lnTo>
                <a:lnTo>
                  <a:pt x="43009" y="860383"/>
                </a:lnTo>
                <a:lnTo>
                  <a:pt x="27253" y="940651"/>
                </a:lnTo>
                <a:lnTo>
                  <a:pt x="21717" y="968330"/>
                </a:lnTo>
                <a:lnTo>
                  <a:pt x="7452" y="1076064"/>
                </a:lnTo>
                <a:lnTo>
                  <a:pt x="426" y="1184012"/>
                </a:lnTo>
                <a:lnTo>
                  <a:pt x="0" y="1291958"/>
                </a:lnTo>
                <a:lnTo>
                  <a:pt x="5749" y="1399692"/>
                </a:lnTo>
                <a:lnTo>
                  <a:pt x="17032" y="1507639"/>
                </a:lnTo>
                <a:lnTo>
                  <a:pt x="27253" y="1576836"/>
                </a:lnTo>
                <a:lnTo>
                  <a:pt x="33214" y="1615373"/>
                </a:lnTo>
                <a:lnTo>
                  <a:pt x="53654" y="1723321"/>
                </a:lnTo>
                <a:lnTo>
                  <a:pt x="78565" y="1831267"/>
                </a:lnTo>
                <a:lnTo>
                  <a:pt x="107521" y="1939002"/>
                </a:lnTo>
                <a:lnTo>
                  <a:pt x="134348" y="2028426"/>
                </a:lnTo>
                <a:lnTo>
                  <a:pt x="178209" y="2154684"/>
                </a:lnTo>
                <a:lnTo>
                  <a:pt x="220366" y="2262630"/>
                </a:lnTo>
                <a:lnTo>
                  <a:pt x="241447" y="2315645"/>
                </a:lnTo>
                <a:lnTo>
                  <a:pt x="270828" y="2370364"/>
                </a:lnTo>
                <a:lnTo>
                  <a:pt x="334910" y="2478311"/>
                </a:lnTo>
                <a:lnTo>
                  <a:pt x="449891" y="2586259"/>
                </a:lnTo>
                <a:lnTo>
                  <a:pt x="562515" y="2620538"/>
                </a:lnTo>
                <a:lnTo>
                  <a:pt x="669612" y="2613938"/>
                </a:lnTo>
                <a:lnTo>
                  <a:pt x="776708" y="2587536"/>
                </a:lnTo>
                <a:lnTo>
                  <a:pt x="779901" y="2586259"/>
                </a:lnTo>
                <a:lnTo>
                  <a:pt x="883595" y="2552618"/>
                </a:lnTo>
                <a:lnTo>
                  <a:pt x="990691" y="2506629"/>
                </a:lnTo>
                <a:lnTo>
                  <a:pt x="1042208" y="2478311"/>
                </a:lnTo>
                <a:lnTo>
                  <a:pt x="1097777" y="2452336"/>
                </a:lnTo>
                <a:lnTo>
                  <a:pt x="1204873" y="2389527"/>
                </a:lnTo>
                <a:lnTo>
                  <a:pt x="1231699" y="2370364"/>
                </a:lnTo>
                <a:lnTo>
                  <a:pt x="1311760" y="2318201"/>
                </a:lnTo>
                <a:lnTo>
                  <a:pt x="1382449" y="2262630"/>
                </a:lnTo>
                <a:lnTo>
                  <a:pt x="1418856" y="2234951"/>
                </a:lnTo>
                <a:lnTo>
                  <a:pt x="1525952" y="2137863"/>
                </a:lnTo>
                <a:lnTo>
                  <a:pt x="1611541" y="2046949"/>
                </a:lnTo>
                <a:lnTo>
                  <a:pt x="1699266" y="1939002"/>
                </a:lnTo>
                <a:lnTo>
                  <a:pt x="1739925" y="1881302"/>
                </a:lnTo>
                <a:lnTo>
                  <a:pt x="1772719" y="1831267"/>
                </a:lnTo>
                <a:lnTo>
                  <a:pt x="1833398" y="1723321"/>
                </a:lnTo>
                <a:lnTo>
                  <a:pt x="1883857" y="1615373"/>
                </a:lnTo>
                <a:lnTo>
                  <a:pt x="1923249" y="1507639"/>
                </a:lnTo>
                <a:lnTo>
                  <a:pt x="1952201" y="1399692"/>
                </a:lnTo>
                <a:lnTo>
                  <a:pt x="1973279" y="1291958"/>
                </a:lnTo>
                <a:lnTo>
                  <a:pt x="1984776" y="1184012"/>
                </a:lnTo>
                <a:lnTo>
                  <a:pt x="1986912" y="1076064"/>
                </a:lnTo>
                <a:lnTo>
                  <a:pt x="1979027" y="968330"/>
                </a:lnTo>
                <a:lnTo>
                  <a:pt x="1961143" y="860383"/>
                </a:lnTo>
                <a:lnTo>
                  <a:pt x="1954117" y="833555"/>
                </a:lnTo>
                <a:lnTo>
                  <a:pt x="1933887" y="752649"/>
                </a:lnTo>
                <a:lnTo>
                  <a:pt x="1895354" y="644701"/>
                </a:lnTo>
                <a:lnTo>
                  <a:pt x="1847021" y="544632"/>
                </a:lnTo>
                <a:lnTo>
                  <a:pt x="1777400" y="429020"/>
                </a:lnTo>
                <a:lnTo>
                  <a:pt x="1739925" y="379198"/>
                </a:lnTo>
                <a:lnTo>
                  <a:pt x="1692020" y="321073"/>
                </a:lnTo>
                <a:lnTo>
                  <a:pt x="1632828" y="259968"/>
                </a:lnTo>
                <a:lnTo>
                  <a:pt x="1579814" y="213126"/>
                </a:lnTo>
                <a:lnTo>
                  <a:pt x="1525952" y="170757"/>
                </a:lnTo>
                <a:lnTo>
                  <a:pt x="1421201" y="105392"/>
                </a:lnTo>
                <a:lnTo>
                  <a:pt x="1311760" y="54932"/>
                </a:lnTo>
                <a:lnTo>
                  <a:pt x="1204873" y="22356"/>
                </a:lnTo>
                <a:lnTo>
                  <a:pt x="1097777" y="4472"/>
                </a:lnTo>
                <a:lnTo>
                  <a:pt x="99069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86562" y="7794089"/>
            <a:ext cx="1489075" cy="1541780"/>
          </a:xfrm>
          <a:custGeom>
            <a:avLst/>
            <a:gdLst/>
            <a:ahLst/>
            <a:cxnLst/>
            <a:rect l="l" t="t" r="r" b="b"/>
            <a:pathLst>
              <a:path w="1489075" h="1541779">
                <a:moveTo>
                  <a:pt x="853569" y="0"/>
                </a:moveTo>
                <a:lnTo>
                  <a:pt x="746474" y="13839"/>
                </a:lnTo>
                <a:lnTo>
                  <a:pt x="639379" y="47054"/>
                </a:lnTo>
                <a:lnTo>
                  <a:pt x="532283" y="99431"/>
                </a:lnTo>
                <a:lnTo>
                  <a:pt x="485230" y="130303"/>
                </a:lnTo>
                <a:lnTo>
                  <a:pt x="425401" y="174376"/>
                </a:lnTo>
                <a:lnTo>
                  <a:pt x="355778" y="238250"/>
                </a:lnTo>
                <a:lnTo>
                  <a:pt x="318305" y="277426"/>
                </a:lnTo>
                <a:lnTo>
                  <a:pt x="262948" y="345984"/>
                </a:lnTo>
                <a:lnTo>
                  <a:pt x="211210" y="420504"/>
                </a:lnTo>
                <a:lnTo>
                  <a:pt x="190771" y="453931"/>
                </a:lnTo>
                <a:lnTo>
                  <a:pt x="134561" y="561665"/>
                </a:lnTo>
                <a:lnTo>
                  <a:pt x="104327" y="631714"/>
                </a:lnTo>
                <a:lnTo>
                  <a:pt x="88784" y="669613"/>
                </a:lnTo>
                <a:lnTo>
                  <a:pt x="54080" y="777347"/>
                </a:lnTo>
                <a:lnTo>
                  <a:pt x="27040" y="885294"/>
                </a:lnTo>
                <a:lnTo>
                  <a:pt x="8729" y="993028"/>
                </a:lnTo>
                <a:lnTo>
                  <a:pt x="0" y="1100975"/>
                </a:lnTo>
                <a:lnTo>
                  <a:pt x="4045" y="1208709"/>
                </a:lnTo>
                <a:lnTo>
                  <a:pt x="26827" y="1316656"/>
                </a:lnTo>
                <a:lnTo>
                  <a:pt x="80907" y="1424391"/>
                </a:lnTo>
                <a:lnTo>
                  <a:pt x="211210" y="1519563"/>
                </a:lnTo>
                <a:lnTo>
                  <a:pt x="264864" y="1532337"/>
                </a:lnTo>
                <a:lnTo>
                  <a:pt x="318305" y="1541705"/>
                </a:lnTo>
                <a:lnTo>
                  <a:pt x="425401" y="1540854"/>
                </a:lnTo>
                <a:lnTo>
                  <a:pt x="532283" y="1526162"/>
                </a:lnTo>
                <a:lnTo>
                  <a:pt x="639379" y="1500826"/>
                </a:lnTo>
                <a:lnTo>
                  <a:pt x="746474" y="1467825"/>
                </a:lnTo>
                <a:lnTo>
                  <a:pt x="853569" y="1428862"/>
                </a:lnTo>
                <a:lnTo>
                  <a:pt x="960452" y="1379892"/>
                </a:lnTo>
                <a:lnTo>
                  <a:pt x="1067547" y="1324108"/>
                </a:lnTo>
                <a:lnTo>
                  <a:pt x="1174643" y="1253208"/>
                </a:lnTo>
                <a:lnTo>
                  <a:pt x="1233194" y="1208709"/>
                </a:lnTo>
                <a:lnTo>
                  <a:pt x="1281738" y="1163998"/>
                </a:lnTo>
                <a:lnTo>
                  <a:pt x="1341780" y="1100975"/>
                </a:lnTo>
                <a:lnTo>
                  <a:pt x="1388621" y="1034972"/>
                </a:lnTo>
                <a:lnTo>
                  <a:pt x="1415235" y="993028"/>
                </a:lnTo>
                <a:lnTo>
                  <a:pt x="1460798" y="885294"/>
                </a:lnTo>
                <a:lnTo>
                  <a:pt x="1484432" y="777347"/>
                </a:lnTo>
                <a:lnTo>
                  <a:pt x="1488903" y="669613"/>
                </a:lnTo>
                <a:lnTo>
                  <a:pt x="1475915" y="561665"/>
                </a:lnTo>
                <a:lnTo>
                  <a:pt x="1446533" y="453931"/>
                </a:lnTo>
                <a:lnTo>
                  <a:pt x="1401396" y="345984"/>
                </a:lnTo>
                <a:lnTo>
                  <a:pt x="1333050" y="238250"/>
                </a:lnTo>
                <a:lnTo>
                  <a:pt x="1281738" y="176505"/>
                </a:lnTo>
                <a:lnTo>
                  <a:pt x="1232130" y="130303"/>
                </a:lnTo>
                <a:lnTo>
                  <a:pt x="1174643" y="86230"/>
                </a:lnTo>
                <a:lnTo>
                  <a:pt x="1067547" y="31512"/>
                </a:lnTo>
                <a:lnTo>
                  <a:pt x="960452" y="4897"/>
                </a:lnTo>
                <a:lnTo>
                  <a:pt x="853569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9876" y="4196918"/>
            <a:ext cx="1272540" cy="1542415"/>
          </a:xfrm>
          <a:custGeom>
            <a:avLst/>
            <a:gdLst/>
            <a:ahLst/>
            <a:cxnLst/>
            <a:rect l="l" t="t" r="r" b="b"/>
            <a:pathLst>
              <a:path w="1272540" h="1542414">
                <a:moveTo>
                  <a:pt x="638744" y="0"/>
                </a:moveTo>
                <a:lnTo>
                  <a:pt x="531648" y="11923"/>
                </a:lnTo>
                <a:lnTo>
                  <a:pt x="424761" y="45564"/>
                </a:lnTo>
                <a:lnTo>
                  <a:pt x="317665" y="106031"/>
                </a:lnTo>
                <a:lnTo>
                  <a:pt x="242086" y="168202"/>
                </a:lnTo>
                <a:lnTo>
                  <a:pt x="210569" y="199713"/>
                </a:lnTo>
                <a:lnTo>
                  <a:pt x="149681" y="276148"/>
                </a:lnTo>
                <a:lnTo>
                  <a:pt x="103473" y="351094"/>
                </a:lnTo>
                <a:lnTo>
                  <a:pt x="43642" y="491830"/>
                </a:lnTo>
                <a:lnTo>
                  <a:pt x="16177" y="599777"/>
                </a:lnTo>
                <a:lnTo>
                  <a:pt x="1916" y="707511"/>
                </a:lnTo>
                <a:lnTo>
                  <a:pt x="0" y="815458"/>
                </a:lnTo>
                <a:lnTo>
                  <a:pt x="10010" y="923405"/>
                </a:lnTo>
                <a:lnTo>
                  <a:pt x="32145" y="1031139"/>
                </a:lnTo>
                <a:lnTo>
                  <a:pt x="67066" y="1139086"/>
                </a:lnTo>
                <a:lnTo>
                  <a:pt x="103473" y="1221484"/>
                </a:lnTo>
                <a:lnTo>
                  <a:pt x="190978" y="1354768"/>
                </a:lnTo>
                <a:lnTo>
                  <a:pt x="307446" y="1462714"/>
                </a:lnTo>
                <a:lnTo>
                  <a:pt x="424761" y="1521479"/>
                </a:lnTo>
                <a:lnTo>
                  <a:pt x="531648" y="1542344"/>
                </a:lnTo>
                <a:lnTo>
                  <a:pt x="638744" y="1538512"/>
                </a:lnTo>
                <a:lnTo>
                  <a:pt x="745830" y="1512111"/>
                </a:lnTo>
                <a:lnTo>
                  <a:pt x="852926" y="1463353"/>
                </a:lnTo>
                <a:lnTo>
                  <a:pt x="959813" y="1389260"/>
                </a:lnTo>
                <a:lnTo>
                  <a:pt x="997289" y="1354768"/>
                </a:lnTo>
                <a:lnTo>
                  <a:pt x="1066909" y="1282590"/>
                </a:lnTo>
                <a:lnTo>
                  <a:pt x="1094804" y="1246820"/>
                </a:lnTo>
                <a:lnTo>
                  <a:pt x="1164844" y="1139086"/>
                </a:lnTo>
                <a:lnTo>
                  <a:pt x="1214036" y="1031139"/>
                </a:lnTo>
                <a:lnTo>
                  <a:pt x="1247668" y="923405"/>
                </a:lnTo>
                <a:lnTo>
                  <a:pt x="1266830" y="815458"/>
                </a:lnTo>
                <a:lnTo>
                  <a:pt x="1272369" y="707511"/>
                </a:lnTo>
                <a:lnTo>
                  <a:pt x="1263636" y="599777"/>
                </a:lnTo>
                <a:lnTo>
                  <a:pt x="1240224" y="491830"/>
                </a:lnTo>
                <a:lnTo>
                  <a:pt x="1200403" y="384096"/>
                </a:lnTo>
                <a:lnTo>
                  <a:pt x="1174006" y="333422"/>
                </a:lnTo>
                <a:lnTo>
                  <a:pt x="1139295" y="276148"/>
                </a:lnTo>
                <a:lnTo>
                  <a:pt x="1066909" y="186086"/>
                </a:lnTo>
                <a:lnTo>
                  <a:pt x="959813" y="96663"/>
                </a:lnTo>
                <a:lnTo>
                  <a:pt x="895082" y="60467"/>
                </a:lnTo>
                <a:lnTo>
                  <a:pt x="852926" y="39601"/>
                </a:lnTo>
                <a:lnTo>
                  <a:pt x="745830" y="8942"/>
                </a:lnTo>
                <a:lnTo>
                  <a:pt x="638744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9139" y="4718343"/>
            <a:ext cx="332740" cy="408940"/>
          </a:xfrm>
          <a:custGeom>
            <a:avLst/>
            <a:gdLst/>
            <a:ahLst/>
            <a:cxnLst/>
            <a:rect l="l" t="t" r="r" b="b"/>
            <a:pathLst>
              <a:path w="332740" h="408939">
                <a:moveTo>
                  <a:pt x="169481" y="0"/>
                </a:moveTo>
                <a:lnTo>
                  <a:pt x="62385" y="44925"/>
                </a:lnTo>
                <a:lnTo>
                  <a:pt x="35559" y="78352"/>
                </a:lnTo>
                <a:lnTo>
                  <a:pt x="0" y="186086"/>
                </a:lnTo>
                <a:lnTo>
                  <a:pt x="15968" y="294033"/>
                </a:lnTo>
                <a:lnTo>
                  <a:pt x="62385" y="366849"/>
                </a:lnTo>
                <a:lnTo>
                  <a:pt x="143074" y="401980"/>
                </a:lnTo>
                <a:lnTo>
                  <a:pt x="169481" y="408581"/>
                </a:lnTo>
                <a:lnTo>
                  <a:pt x="187575" y="401980"/>
                </a:lnTo>
                <a:lnTo>
                  <a:pt x="276567" y="348965"/>
                </a:lnTo>
                <a:lnTo>
                  <a:pt x="311487" y="294033"/>
                </a:lnTo>
                <a:lnTo>
                  <a:pt x="332356" y="186086"/>
                </a:lnTo>
                <a:lnTo>
                  <a:pt x="301907" y="78352"/>
                </a:lnTo>
                <a:lnTo>
                  <a:pt x="276567" y="45564"/>
                </a:lnTo>
                <a:lnTo>
                  <a:pt x="169481" y="0"/>
                </a:lnTo>
                <a:close/>
              </a:path>
            </a:pathLst>
          </a:custGeom>
          <a:solidFill>
            <a:srgbClr val="55B1F7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802" y="566317"/>
            <a:ext cx="1348740" cy="4257675"/>
          </a:xfrm>
          <a:custGeom>
            <a:avLst/>
            <a:gdLst/>
            <a:ahLst/>
            <a:cxnLst/>
            <a:rect l="l" t="t" r="r" b="b"/>
            <a:pathLst>
              <a:path w="1348739" h="4257675">
                <a:moveTo>
                  <a:pt x="0" y="4257203"/>
                </a:moveTo>
                <a:lnTo>
                  <a:pt x="1348593" y="4257203"/>
                </a:lnTo>
                <a:lnTo>
                  <a:pt x="1348593" y="0"/>
                </a:lnTo>
                <a:lnTo>
                  <a:pt x="0" y="0"/>
                </a:lnTo>
                <a:lnTo>
                  <a:pt x="0" y="4257203"/>
                </a:lnTo>
                <a:close/>
              </a:path>
            </a:pathLst>
          </a:custGeom>
          <a:solidFill>
            <a:srgbClr val="FFFFFF">
              <a:alpha val="92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5503" y="1667082"/>
            <a:ext cx="459892" cy="3065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14802" y="566317"/>
            <a:ext cx="1348740" cy="4257675"/>
          </a:xfrm>
          <a:prstGeom prst="rect">
            <a:avLst/>
          </a:prstGeom>
          <a:ln w="915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0170" marR="250190">
              <a:lnSpc>
                <a:spcPts val="2830"/>
              </a:lnSpc>
              <a:spcBef>
                <a:spcPts val="15"/>
              </a:spcBef>
            </a:pPr>
            <a:r>
              <a:rPr sz="2150" b="1" spc="10" dirty="0">
                <a:latin typeface="Arial"/>
                <a:cs typeface="Arial"/>
              </a:rPr>
              <a:t>Violent  Crime  Density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490"/>
              </a:spcBef>
            </a:pPr>
            <a:r>
              <a:rPr sz="2150" spc="10" dirty="0">
                <a:latin typeface="Arial"/>
                <a:cs typeface="Arial"/>
              </a:rPr>
              <a:t>1400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1200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1000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9"/>
              </a:spcBef>
            </a:pPr>
            <a:r>
              <a:rPr sz="2150" spc="10" dirty="0">
                <a:latin typeface="Arial"/>
                <a:cs typeface="Arial"/>
              </a:rPr>
              <a:t>800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600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400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05503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5503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5503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5503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5503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5503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3417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3417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3417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17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3417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3417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7188" y="10929375"/>
            <a:ext cx="67818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"/>
                <a:cs typeface="Arial"/>
              </a:rPr>
              <a:t>David </a:t>
            </a:r>
            <a:r>
              <a:rPr sz="1450" spc="5" dirty="0">
                <a:latin typeface="Arial"/>
                <a:cs typeface="Arial"/>
              </a:rPr>
              <a:t>Kahle,</a:t>
            </a:r>
            <a:r>
              <a:rPr sz="1450" spc="50" dirty="0">
                <a:latin typeface="Arial"/>
                <a:cs typeface="Arial"/>
              </a:rPr>
              <a:t> </a:t>
            </a:r>
            <a:r>
              <a:rPr sz="1450" u="sng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https://dl.dropbox.com/u/24648660/ggmap%20useR%202012.pdf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17980" y="682502"/>
            <a:ext cx="10106660" cy="3982085"/>
          </a:xfrm>
          <a:custGeom>
            <a:avLst/>
            <a:gdLst/>
            <a:ahLst/>
            <a:cxnLst/>
            <a:rect l="l" t="t" r="r" b="b"/>
            <a:pathLst>
              <a:path w="10106660" h="3982085">
                <a:moveTo>
                  <a:pt x="9750032" y="0"/>
                </a:moveTo>
                <a:lnTo>
                  <a:pt x="718564" y="0"/>
                </a:lnTo>
                <a:lnTo>
                  <a:pt x="670212" y="3253"/>
                </a:lnTo>
                <a:lnTo>
                  <a:pt x="623837" y="12729"/>
                </a:lnTo>
                <a:lnTo>
                  <a:pt x="579863" y="28003"/>
                </a:lnTo>
                <a:lnTo>
                  <a:pt x="538716" y="48651"/>
                </a:lnTo>
                <a:lnTo>
                  <a:pt x="500819" y="74249"/>
                </a:lnTo>
                <a:lnTo>
                  <a:pt x="466597" y="104371"/>
                </a:lnTo>
                <a:lnTo>
                  <a:pt x="436475" y="138592"/>
                </a:lnTo>
                <a:lnTo>
                  <a:pt x="410878" y="176489"/>
                </a:lnTo>
                <a:lnTo>
                  <a:pt x="390230" y="217637"/>
                </a:lnTo>
                <a:lnTo>
                  <a:pt x="374955" y="261611"/>
                </a:lnTo>
                <a:lnTo>
                  <a:pt x="365479" y="307986"/>
                </a:lnTo>
                <a:lnTo>
                  <a:pt x="362226" y="356337"/>
                </a:lnTo>
                <a:lnTo>
                  <a:pt x="362226" y="2752207"/>
                </a:lnTo>
                <a:lnTo>
                  <a:pt x="366433" y="2806412"/>
                </a:lnTo>
                <a:lnTo>
                  <a:pt x="378590" y="2857929"/>
                </a:lnTo>
                <a:lnTo>
                  <a:pt x="398003" y="2906231"/>
                </a:lnTo>
                <a:lnTo>
                  <a:pt x="423974" y="2950788"/>
                </a:lnTo>
                <a:lnTo>
                  <a:pt x="455810" y="2991074"/>
                </a:lnTo>
                <a:lnTo>
                  <a:pt x="0" y="3981554"/>
                </a:lnTo>
                <a:lnTo>
                  <a:pt x="639378" y="3099055"/>
                </a:lnTo>
                <a:lnTo>
                  <a:pt x="9828900" y="3099055"/>
                </a:lnTo>
                <a:lnTo>
                  <a:pt x="9844757" y="3095815"/>
                </a:lnTo>
                <a:lnTo>
                  <a:pt x="9888730" y="3080540"/>
                </a:lnTo>
                <a:lnTo>
                  <a:pt x="9929878" y="3059892"/>
                </a:lnTo>
                <a:lnTo>
                  <a:pt x="9967774" y="3034295"/>
                </a:lnTo>
                <a:lnTo>
                  <a:pt x="10001996" y="3004173"/>
                </a:lnTo>
                <a:lnTo>
                  <a:pt x="10032118" y="2969951"/>
                </a:lnTo>
                <a:lnTo>
                  <a:pt x="10057715" y="2932054"/>
                </a:lnTo>
                <a:lnTo>
                  <a:pt x="10078363" y="2890907"/>
                </a:lnTo>
                <a:lnTo>
                  <a:pt x="10093638" y="2846933"/>
                </a:lnTo>
                <a:lnTo>
                  <a:pt x="10103114" y="2800558"/>
                </a:lnTo>
                <a:lnTo>
                  <a:pt x="10106367" y="2752207"/>
                </a:lnTo>
                <a:lnTo>
                  <a:pt x="10106367" y="356337"/>
                </a:lnTo>
                <a:lnTo>
                  <a:pt x="10103114" y="307986"/>
                </a:lnTo>
                <a:lnTo>
                  <a:pt x="10093638" y="261611"/>
                </a:lnTo>
                <a:lnTo>
                  <a:pt x="10078363" y="217637"/>
                </a:lnTo>
                <a:lnTo>
                  <a:pt x="10057715" y="176489"/>
                </a:lnTo>
                <a:lnTo>
                  <a:pt x="10032118" y="138592"/>
                </a:lnTo>
                <a:lnTo>
                  <a:pt x="10001996" y="104371"/>
                </a:lnTo>
                <a:lnTo>
                  <a:pt x="9967774" y="74249"/>
                </a:lnTo>
                <a:lnTo>
                  <a:pt x="9929878" y="48651"/>
                </a:lnTo>
                <a:lnTo>
                  <a:pt x="9888730" y="28003"/>
                </a:lnTo>
                <a:lnTo>
                  <a:pt x="9844757" y="12729"/>
                </a:lnTo>
                <a:lnTo>
                  <a:pt x="9798383" y="3253"/>
                </a:lnTo>
                <a:lnTo>
                  <a:pt x="9750032" y="0"/>
                </a:lnTo>
                <a:close/>
              </a:path>
              <a:path w="10106660" h="3982085">
                <a:moveTo>
                  <a:pt x="9828900" y="3099055"/>
                </a:moveTo>
                <a:lnTo>
                  <a:pt x="639378" y="3099055"/>
                </a:lnTo>
                <a:lnTo>
                  <a:pt x="658698" y="3103000"/>
                </a:lnTo>
                <a:lnTo>
                  <a:pt x="678307" y="3105988"/>
                </a:lnTo>
                <a:lnTo>
                  <a:pt x="698248" y="3107882"/>
                </a:lnTo>
                <a:lnTo>
                  <a:pt x="718564" y="3108544"/>
                </a:lnTo>
                <a:lnTo>
                  <a:pt x="9750032" y="3108544"/>
                </a:lnTo>
                <a:lnTo>
                  <a:pt x="9798383" y="3105291"/>
                </a:lnTo>
                <a:lnTo>
                  <a:pt x="9828900" y="3099055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54033" y="1432282"/>
            <a:ext cx="938847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795" marR="5080" indent="-1141730">
              <a:lnSpc>
                <a:spcPts val="6180"/>
              </a:lnSpc>
              <a:spcBef>
                <a:spcPts val="100"/>
              </a:spcBef>
            </a:pP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tip: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end 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line,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99129" y="303015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7400" y="0"/>
            <a:ext cx="17009322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3765" y="10914051"/>
            <a:ext cx="41592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FFFFF"/>
                </a:solidFill>
                <a:latin typeface="Arial"/>
                <a:cs typeface="Arial"/>
              </a:rPr>
              <a:t>James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Cheshire,</a:t>
            </a:r>
            <a:r>
              <a:rPr sz="1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http://bit.ly/xqHhAs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3681" y="1784609"/>
            <a:ext cx="15444555" cy="952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5730" y="594611"/>
            <a:ext cx="6409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r4ds.had</a:t>
            </a:r>
            <a:r>
              <a:rPr spc="-35" dirty="0"/>
              <a:t>.</a:t>
            </a:r>
            <a:r>
              <a:rPr spc="95" dirty="0"/>
              <a:t>c</a:t>
            </a:r>
            <a:r>
              <a:rPr spc="30" dirty="0"/>
              <a:t>o</a:t>
            </a:r>
            <a:r>
              <a:rPr spc="130" dirty="0"/>
              <a:t>.nz</a:t>
            </a:r>
          </a:p>
        </p:txBody>
      </p:sp>
      <p:sp>
        <p:nvSpPr>
          <p:cNvPr id="5" name="object 5"/>
          <p:cNvSpPr/>
          <p:nvPr/>
        </p:nvSpPr>
        <p:spPr>
          <a:xfrm>
            <a:off x="6860523" y="1734930"/>
            <a:ext cx="6383655" cy="0"/>
          </a:xfrm>
          <a:custGeom>
            <a:avLst/>
            <a:gdLst/>
            <a:ahLst/>
            <a:cxnLst/>
            <a:rect l="l" t="t" r="r" b="b"/>
            <a:pathLst>
              <a:path w="6383655">
                <a:moveTo>
                  <a:pt x="0" y="0"/>
                </a:moveTo>
                <a:lnTo>
                  <a:pt x="6383051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1300000">
            <a:off x="235238" y="4630129"/>
            <a:ext cx="2124871" cy="387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ts val="2920"/>
              </a:lnSpc>
              <a:spcBef>
                <a:spcPts val="130"/>
              </a:spcBef>
            </a:pPr>
            <a:r>
              <a:rPr sz="3050" spc="415" dirty="0">
                <a:solidFill>
                  <a:srgbClr val="FF2600"/>
                </a:solidFill>
                <a:latin typeface="Arial"/>
                <a:cs typeface="Arial"/>
              </a:rPr>
              <a:t>Complete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60730" y="5286789"/>
            <a:ext cx="1999518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ts val="2925"/>
              </a:lnSpc>
              <a:spcBef>
                <a:spcPts val="125"/>
              </a:spcBef>
            </a:pPr>
            <a:r>
              <a:rPr sz="3050" spc="525" dirty="0">
                <a:solidFill>
                  <a:srgbClr val="FF2600"/>
                </a:solidFill>
                <a:latin typeface="Arial"/>
                <a:cs typeface="Arial"/>
              </a:rPr>
              <a:t>and</a:t>
            </a:r>
            <a:r>
              <a:rPr sz="3050" spc="2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050" spc="570" dirty="0">
                <a:solidFill>
                  <a:srgbClr val="FF2600"/>
                </a:solidFill>
                <a:latin typeface="Arial"/>
                <a:cs typeface="Arial"/>
              </a:rPr>
              <a:t>free</a:t>
            </a:r>
            <a:endParaRPr sz="3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707384" y="5943449"/>
            <a:ext cx="143214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440" dirty="0">
                <a:solidFill>
                  <a:srgbClr val="FF2600"/>
                </a:solidFill>
                <a:latin typeface="Arial"/>
                <a:cs typeface="Arial"/>
              </a:rPr>
              <a:t>online</a:t>
            </a:r>
            <a:endParaRPr sz="3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5195" y="2825701"/>
            <a:ext cx="3982085" cy="1640205"/>
          </a:xfrm>
          <a:custGeom>
            <a:avLst/>
            <a:gdLst/>
            <a:ahLst/>
            <a:cxnLst/>
            <a:rect l="l" t="t" r="r" b="b"/>
            <a:pathLst>
              <a:path w="3982085" h="1640204">
                <a:moveTo>
                  <a:pt x="157006" y="1639627"/>
                </a:moveTo>
                <a:lnTo>
                  <a:pt x="130254" y="1597729"/>
                </a:lnTo>
                <a:lnTo>
                  <a:pt x="106015" y="1554811"/>
                </a:lnTo>
                <a:lnTo>
                  <a:pt x="84284" y="1510975"/>
                </a:lnTo>
                <a:lnTo>
                  <a:pt x="65055" y="1466325"/>
                </a:lnTo>
                <a:lnTo>
                  <a:pt x="48321" y="1420962"/>
                </a:lnTo>
                <a:lnTo>
                  <a:pt x="34078" y="1374988"/>
                </a:lnTo>
                <a:lnTo>
                  <a:pt x="22318" y="1328508"/>
                </a:lnTo>
                <a:lnTo>
                  <a:pt x="13037" y="1281622"/>
                </a:lnTo>
                <a:lnTo>
                  <a:pt x="6227" y="1234433"/>
                </a:lnTo>
                <a:lnTo>
                  <a:pt x="1883" y="1187045"/>
                </a:lnTo>
                <a:lnTo>
                  <a:pt x="0" y="1139558"/>
                </a:lnTo>
                <a:lnTo>
                  <a:pt x="570" y="1092077"/>
                </a:lnTo>
                <a:lnTo>
                  <a:pt x="3588" y="1044703"/>
                </a:lnTo>
                <a:lnTo>
                  <a:pt x="9048" y="997538"/>
                </a:lnTo>
                <a:lnTo>
                  <a:pt x="16945" y="950685"/>
                </a:lnTo>
                <a:lnTo>
                  <a:pt x="27271" y="904247"/>
                </a:lnTo>
                <a:lnTo>
                  <a:pt x="40022" y="858327"/>
                </a:lnTo>
                <a:lnTo>
                  <a:pt x="55191" y="813025"/>
                </a:lnTo>
                <a:lnTo>
                  <a:pt x="72772" y="768446"/>
                </a:lnTo>
                <a:lnTo>
                  <a:pt x="92759" y="724692"/>
                </a:lnTo>
                <a:lnTo>
                  <a:pt x="115147" y="681864"/>
                </a:lnTo>
                <a:lnTo>
                  <a:pt x="139928" y="640066"/>
                </a:lnTo>
                <a:lnTo>
                  <a:pt x="167098" y="599399"/>
                </a:lnTo>
                <a:lnTo>
                  <a:pt x="196651" y="559967"/>
                </a:lnTo>
                <a:lnTo>
                  <a:pt x="228579" y="521872"/>
                </a:lnTo>
                <a:lnTo>
                  <a:pt x="262951" y="484925"/>
                </a:lnTo>
                <a:lnTo>
                  <a:pt x="298548" y="450227"/>
                </a:lnTo>
                <a:lnTo>
                  <a:pt x="335315" y="417700"/>
                </a:lnTo>
                <a:lnTo>
                  <a:pt x="373193" y="387265"/>
                </a:lnTo>
                <a:lnTo>
                  <a:pt x="412127" y="358846"/>
                </a:lnTo>
                <a:lnTo>
                  <a:pt x="452058" y="332362"/>
                </a:lnTo>
                <a:lnTo>
                  <a:pt x="492929" y="307737"/>
                </a:lnTo>
                <a:lnTo>
                  <a:pt x="534685" y="284892"/>
                </a:lnTo>
                <a:lnTo>
                  <a:pt x="577267" y="263749"/>
                </a:lnTo>
                <a:lnTo>
                  <a:pt x="620619" y="244229"/>
                </a:lnTo>
                <a:lnTo>
                  <a:pt x="664683" y="226256"/>
                </a:lnTo>
                <a:lnTo>
                  <a:pt x="709402" y="209749"/>
                </a:lnTo>
                <a:lnTo>
                  <a:pt x="754720" y="194632"/>
                </a:lnTo>
                <a:lnTo>
                  <a:pt x="800580" y="180825"/>
                </a:lnTo>
                <a:lnTo>
                  <a:pt x="846923" y="168252"/>
                </a:lnTo>
                <a:lnTo>
                  <a:pt x="893694" y="156833"/>
                </a:lnTo>
                <a:lnTo>
                  <a:pt x="940835" y="146491"/>
                </a:lnTo>
                <a:lnTo>
                  <a:pt x="988290" y="137147"/>
                </a:lnTo>
                <a:lnTo>
                  <a:pt x="1036000" y="128723"/>
                </a:lnTo>
                <a:lnTo>
                  <a:pt x="1083909" y="121142"/>
                </a:lnTo>
                <a:lnTo>
                  <a:pt x="1131960" y="114324"/>
                </a:lnTo>
                <a:lnTo>
                  <a:pt x="1180096" y="108191"/>
                </a:lnTo>
                <a:lnTo>
                  <a:pt x="1228260" y="102667"/>
                </a:lnTo>
                <a:lnTo>
                  <a:pt x="1276395" y="97671"/>
                </a:lnTo>
                <a:lnTo>
                  <a:pt x="1324443" y="93127"/>
                </a:lnTo>
                <a:lnTo>
                  <a:pt x="1372348" y="88955"/>
                </a:lnTo>
                <a:lnTo>
                  <a:pt x="1420053" y="85079"/>
                </a:lnTo>
                <a:lnTo>
                  <a:pt x="1467500" y="81419"/>
                </a:lnTo>
                <a:lnTo>
                  <a:pt x="1517225" y="77700"/>
                </a:lnTo>
                <a:lnTo>
                  <a:pt x="1566971" y="74068"/>
                </a:lnTo>
                <a:lnTo>
                  <a:pt x="1616739" y="70520"/>
                </a:lnTo>
                <a:lnTo>
                  <a:pt x="1666530" y="67058"/>
                </a:lnTo>
                <a:lnTo>
                  <a:pt x="1716344" y="63681"/>
                </a:lnTo>
                <a:lnTo>
                  <a:pt x="1766181" y="60390"/>
                </a:lnTo>
                <a:lnTo>
                  <a:pt x="1816043" y="57184"/>
                </a:lnTo>
                <a:lnTo>
                  <a:pt x="1865931" y="54065"/>
                </a:lnTo>
                <a:lnTo>
                  <a:pt x="1915843" y="51031"/>
                </a:lnTo>
                <a:lnTo>
                  <a:pt x="1965782" y="48084"/>
                </a:lnTo>
                <a:lnTo>
                  <a:pt x="2015748" y="45223"/>
                </a:lnTo>
                <a:lnTo>
                  <a:pt x="2065741" y="42448"/>
                </a:lnTo>
                <a:lnTo>
                  <a:pt x="2115762" y="39760"/>
                </a:lnTo>
                <a:lnTo>
                  <a:pt x="2165811" y="37159"/>
                </a:lnTo>
                <a:lnTo>
                  <a:pt x="2215890" y="34644"/>
                </a:lnTo>
                <a:lnTo>
                  <a:pt x="2265998" y="32216"/>
                </a:lnTo>
                <a:lnTo>
                  <a:pt x="2316137" y="29876"/>
                </a:lnTo>
                <a:lnTo>
                  <a:pt x="2366306" y="27622"/>
                </a:lnTo>
                <a:lnTo>
                  <a:pt x="2416507" y="25456"/>
                </a:lnTo>
                <a:lnTo>
                  <a:pt x="2466740" y="23378"/>
                </a:lnTo>
                <a:lnTo>
                  <a:pt x="2517006" y="21387"/>
                </a:lnTo>
                <a:lnTo>
                  <a:pt x="2567305" y="19483"/>
                </a:lnTo>
                <a:lnTo>
                  <a:pt x="2617638" y="17668"/>
                </a:lnTo>
                <a:lnTo>
                  <a:pt x="2668005" y="15940"/>
                </a:lnTo>
                <a:lnTo>
                  <a:pt x="2718408" y="14300"/>
                </a:lnTo>
                <a:lnTo>
                  <a:pt x="2768846" y="12749"/>
                </a:lnTo>
                <a:lnTo>
                  <a:pt x="2819320" y="11286"/>
                </a:lnTo>
                <a:lnTo>
                  <a:pt x="2869831" y="9912"/>
                </a:lnTo>
                <a:lnTo>
                  <a:pt x="2920380" y="8626"/>
                </a:lnTo>
                <a:lnTo>
                  <a:pt x="2970966" y="7429"/>
                </a:lnTo>
                <a:lnTo>
                  <a:pt x="3021591" y="6320"/>
                </a:lnTo>
                <a:lnTo>
                  <a:pt x="3072255" y="5301"/>
                </a:lnTo>
                <a:lnTo>
                  <a:pt x="3122959" y="4371"/>
                </a:lnTo>
                <a:lnTo>
                  <a:pt x="3173704" y="3530"/>
                </a:lnTo>
                <a:lnTo>
                  <a:pt x="3224489" y="2779"/>
                </a:lnTo>
                <a:lnTo>
                  <a:pt x="3275316" y="2117"/>
                </a:lnTo>
                <a:lnTo>
                  <a:pt x="3326185" y="1544"/>
                </a:lnTo>
                <a:lnTo>
                  <a:pt x="3377097" y="1062"/>
                </a:lnTo>
                <a:lnTo>
                  <a:pt x="3428052" y="669"/>
                </a:lnTo>
                <a:lnTo>
                  <a:pt x="3479051" y="366"/>
                </a:lnTo>
                <a:lnTo>
                  <a:pt x="3530094" y="154"/>
                </a:lnTo>
                <a:lnTo>
                  <a:pt x="3581183" y="31"/>
                </a:lnTo>
                <a:lnTo>
                  <a:pt x="3632317" y="0"/>
                </a:lnTo>
                <a:lnTo>
                  <a:pt x="3683497" y="58"/>
                </a:lnTo>
                <a:lnTo>
                  <a:pt x="3734725" y="208"/>
                </a:lnTo>
                <a:lnTo>
                  <a:pt x="3786000" y="448"/>
                </a:lnTo>
                <a:lnTo>
                  <a:pt x="3837323" y="779"/>
                </a:lnTo>
                <a:lnTo>
                  <a:pt x="3888694" y="1201"/>
                </a:lnTo>
                <a:lnTo>
                  <a:pt x="3940115" y="1714"/>
                </a:lnTo>
                <a:lnTo>
                  <a:pt x="3981994" y="2403"/>
                </a:lnTo>
              </a:path>
            </a:pathLst>
          </a:custGeom>
          <a:ln w="2288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2624" y="2664091"/>
            <a:ext cx="329565" cy="327025"/>
          </a:xfrm>
          <a:custGeom>
            <a:avLst/>
            <a:gdLst/>
            <a:ahLst/>
            <a:cxnLst/>
            <a:rect l="l" t="t" r="r" b="b"/>
            <a:pathLst>
              <a:path w="329564" h="327025">
                <a:moveTo>
                  <a:pt x="5372" y="0"/>
                </a:moveTo>
                <a:lnTo>
                  <a:pt x="0" y="326647"/>
                </a:lnTo>
                <a:lnTo>
                  <a:pt x="329334" y="168696"/>
                </a:lnTo>
                <a:lnTo>
                  <a:pt x="537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360000">
            <a:off x="12135851" y="3980474"/>
            <a:ext cx="4246009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sz="4450" spc="320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4450" spc="4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894" dirty="0">
                <a:solidFill>
                  <a:srgbClr val="FF2600"/>
                </a:solidFill>
                <a:latin typeface="Arial"/>
                <a:cs typeface="Arial"/>
              </a:rPr>
              <a:t>ultimate</a:t>
            </a:r>
            <a:endParaRPr sz="4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360000">
            <a:off x="11966895" y="4938473"/>
            <a:ext cx="4381354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4355"/>
              </a:lnSpc>
              <a:spcBef>
                <a:spcPts val="95"/>
              </a:spcBef>
            </a:pPr>
            <a:r>
              <a:rPr sz="4450" spc="775" dirty="0">
                <a:solidFill>
                  <a:srgbClr val="FF2600"/>
                </a:solidFill>
                <a:latin typeface="Arial"/>
                <a:cs typeface="Arial"/>
              </a:rPr>
              <a:t>resource</a:t>
            </a:r>
            <a:r>
              <a:rPr sz="4450" spc="39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1255" dirty="0">
                <a:solidFill>
                  <a:srgbClr val="FF2600"/>
                </a:solidFill>
                <a:latin typeface="Arial"/>
                <a:cs typeface="Arial"/>
              </a:rPr>
              <a:t>for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360000">
            <a:off x="11900955" y="5916752"/>
            <a:ext cx="4798714" cy="5757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lang="en-US" sz="4450" spc="1160" dirty="0">
                <a:solidFill>
                  <a:srgbClr val="FF2600"/>
                </a:solidFill>
                <a:latin typeface="Arial"/>
                <a:cs typeface="Arial"/>
              </a:rPr>
              <a:t>the training</a:t>
            </a:r>
            <a:endParaRPr sz="4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1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6595" y="4326434"/>
            <a:ext cx="11529695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5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03-Transform-Exercises.Rmd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3347</Words>
  <Application>Microsoft Office PowerPoint</Application>
  <PresentationFormat>Custom</PresentationFormat>
  <Paragraphs>1704</Paragraphs>
  <Slides>93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Courier New</vt:lpstr>
      <vt:lpstr>Times New Roman</vt:lpstr>
      <vt:lpstr>Trebuchet MS</vt:lpstr>
      <vt:lpstr>Office Theme</vt:lpstr>
      <vt:lpstr>Visualize Data with</vt:lpstr>
      <vt:lpstr>(Applied) Data Science</vt:lpstr>
      <vt:lpstr>PowerPoint Presentation</vt:lpstr>
      <vt:lpstr>mpg</vt:lpstr>
      <vt:lpstr>Quiz</vt:lpstr>
      <vt:lpstr>Your Turn 1</vt:lpstr>
      <vt:lpstr>PowerPoint Presentation</vt:lpstr>
      <vt:lpstr>1. "Initialize" a plot with ggplot()</vt:lpstr>
      <vt:lpstr>Pro tip: Always put the + at the end  of a line, Never at the start</vt:lpstr>
      <vt:lpstr>data + before new line</vt:lpstr>
      <vt:lpstr>A template</vt:lpstr>
      <vt:lpstr>A template</vt:lpstr>
      <vt:lpstr>Mappings</vt:lpstr>
      <vt:lpstr>PowerPoint Presentation</vt:lpstr>
      <vt:lpstr>How can we test  the theory?</vt:lpstr>
      <vt:lpstr>Aesthetics</vt:lpstr>
      <vt:lpstr>Visual Space color</vt:lpstr>
      <vt:lpstr>Aesthetics</vt:lpstr>
      <vt:lpstr>Your Turn 2</vt:lpstr>
      <vt:lpstr>Discrete</vt:lpstr>
      <vt:lpstr>Legend added  automatically</vt:lpstr>
      <vt:lpstr>PowerPoint Presentation</vt:lpstr>
      <vt:lpstr>Facets</vt:lpstr>
      <vt:lpstr>Facets</vt:lpstr>
      <vt:lpstr>Help me</vt:lpstr>
      <vt:lpstr>summary</vt:lpstr>
      <vt:lpstr>A ggplot2 template</vt:lpstr>
      <vt:lpstr>Your Turn 3</vt:lpstr>
      <vt:lpstr>PowerPoint Presentation</vt:lpstr>
      <vt:lpstr>Geoms</vt:lpstr>
      <vt:lpstr>Same:</vt:lpstr>
      <vt:lpstr>PowerPoint Presentation</vt:lpstr>
      <vt:lpstr>geoms</vt:lpstr>
      <vt:lpstr>PowerPoint Presentation</vt:lpstr>
      <vt:lpstr>PowerPoint Presentation</vt:lpstr>
      <vt:lpstr>Your Turn</vt:lpstr>
      <vt:lpstr>PowerPoint Presentation</vt:lpstr>
      <vt:lpstr>Your Turn 5 Make the histogram of hwy below. Use the  cheatsheet. Hint: do not supply a y variable.</vt:lpstr>
      <vt:lpstr>PowerPoint Presentation</vt:lpstr>
      <vt:lpstr>Quiz</vt:lpstr>
      <vt:lpstr>"Help" pages</vt:lpstr>
      <vt:lpstr>Tips</vt:lpstr>
      <vt:lpstr>Your Turn 6</vt:lpstr>
      <vt:lpstr>PowerPoint Presentation</vt:lpstr>
      <vt:lpstr>ggplot2.tidyverse.org/</vt:lpstr>
      <vt:lpstr>r-statistics.co</vt:lpstr>
      <vt:lpstr>Your Turn 7 With a partner, make the bar chart of class below. Use the  cheatsheet. Hint: do not supply a y variable.</vt:lpstr>
      <vt:lpstr>PowerPoint Presentation</vt:lpstr>
      <vt:lpstr>PowerPoint Presentation</vt:lpstr>
      <vt:lpstr>PowerPoint Presentation</vt:lpstr>
      <vt:lpstr>Quiz</vt:lpstr>
      <vt:lpstr>Each new geom  adds a new layer</vt:lpstr>
      <vt:lpstr>Each new geom  adds a new layer</vt:lpstr>
      <vt:lpstr>global vs. local</vt:lpstr>
      <vt:lpstr>PowerPoint Presentation</vt:lpstr>
      <vt:lpstr>PowerPoint Presentation</vt:lpstr>
      <vt:lpstr>PowerPoint Presentation</vt:lpstr>
      <vt:lpstr>Quiz</vt:lpstr>
      <vt:lpstr>interactivity</vt:lpstr>
      <vt:lpstr>Plotly</vt:lpstr>
      <vt:lpstr>Saving  graphs</vt:lpstr>
      <vt:lpstr>GUI method Right click on the plot</vt:lpstr>
      <vt:lpstr>Code method</vt:lpstr>
      <vt:lpstr>Plotly</vt:lpstr>
      <vt:lpstr>Download files</vt:lpstr>
      <vt:lpstr>Grammar  of Graphics</vt:lpstr>
      <vt:lpstr>PowerPoint Presentation</vt:lpstr>
      <vt:lpstr>mappings</vt:lpstr>
      <vt:lpstr>mappings</vt:lpstr>
      <vt:lpstr>mappings</vt:lpstr>
      <vt:lpstr>mappings</vt:lpstr>
      <vt:lpstr>mappings</vt:lpstr>
      <vt:lpstr>mappings</vt:lpstr>
      <vt:lpstr>mappings</vt:lpstr>
      <vt:lpstr>To make a graph</vt:lpstr>
      <vt:lpstr>To make a graph</vt:lpstr>
      <vt:lpstr>To make a graph</vt:lpstr>
      <vt:lpstr>To make a graph</vt:lpstr>
      <vt:lpstr>What else?</vt:lpstr>
      <vt:lpstr>PowerPoint Presentation</vt:lpstr>
      <vt:lpstr>Position Adjustments How overlapping objects are arranged</vt:lpstr>
      <vt:lpstr>Themes Visual appearance of non-data elements</vt:lpstr>
      <vt:lpstr>Scales Customize color scales, other mappings</vt:lpstr>
      <vt:lpstr>Facets Subplots that display subsets of the data.</vt:lpstr>
      <vt:lpstr>Coordinate systems</vt:lpstr>
      <vt:lpstr>Titles and captions</vt:lpstr>
      <vt:lpstr>A ggplot2 template Make any plot by filling in the parameters of this template</vt:lpstr>
      <vt:lpstr>PowerPoint Presentation</vt:lpstr>
      <vt:lpstr>PowerPoint Presentation</vt:lpstr>
      <vt:lpstr>PowerPoint Presentation</vt:lpstr>
      <vt:lpstr>r4ds.had.co.nz</vt:lpstr>
      <vt:lpstr>PowerPoint Presentation</vt:lpstr>
      <vt:lpstr>Visualize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Data with</dc:title>
  <cp:lastModifiedBy>Arnold, Geoffrey</cp:lastModifiedBy>
  <cp:revision>11</cp:revision>
  <dcterms:created xsi:type="dcterms:W3CDTF">2019-10-25T16:22:47Z</dcterms:created>
  <dcterms:modified xsi:type="dcterms:W3CDTF">2019-11-04T20:05:41Z</dcterms:modified>
</cp:coreProperties>
</file>